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9906000" cy="6858000" type="A4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2" autoAdjust="0"/>
    <p:restoredTop sz="94680" autoAdjust="0"/>
  </p:normalViewPr>
  <p:slideViewPr>
    <p:cSldViewPr snapToGrid="0">
      <p:cViewPr>
        <p:scale>
          <a:sx n="100" d="100"/>
          <a:sy n="100" d="100"/>
        </p:scale>
        <p:origin x="-706" y="-5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239313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60477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096140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31517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480244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334508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642487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133702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47694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183121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956986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F51038-CA75-4A07-9436-997FF7477B29}" type="datetimeFigureOut">
              <a:rPr lang="fr-FR" smtClean="0"/>
              <a:t>10/08/2020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1365F3-E370-40F5-8C88-CD49831DF6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43124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ZoneTexte 70"/>
          <p:cNvSpPr txBox="1"/>
          <p:nvPr/>
        </p:nvSpPr>
        <p:spPr>
          <a:xfrm>
            <a:off x="5393055" y="6075045"/>
            <a:ext cx="159067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Porte-projecteur</a:t>
            </a:r>
            <a:endParaRPr lang="fr-FR" sz="1200" dirty="0"/>
          </a:p>
        </p:txBody>
      </p:sp>
      <p:sp>
        <p:nvSpPr>
          <p:cNvPr id="263" name="Forme libre 262"/>
          <p:cNvSpPr/>
          <p:nvPr/>
        </p:nvSpPr>
        <p:spPr>
          <a:xfrm rot="16200000" flipV="1">
            <a:off x="3712846" y="3120355"/>
            <a:ext cx="3419475" cy="3435898"/>
          </a:xfrm>
          <a:custGeom>
            <a:avLst/>
            <a:gdLst>
              <a:gd name="connsiteX0" fmla="*/ 0 w 3419475"/>
              <a:gd name="connsiteY0" fmla="*/ 0 h 3438525"/>
              <a:gd name="connsiteX1" fmla="*/ 142875 w 3419475"/>
              <a:gd name="connsiteY1" fmla="*/ 0 h 3438525"/>
              <a:gd name="connsiteX2" fmla="*/ 142875 w 3419475"/>
              <a:gd name="connsiteY2" fmla="*/ 3314700 h 3438525"/>
              <a:gd name="connsiteX3" fmla="*/ 3419475 w 3419475"/>
              <a:gd name="connsiteY3" fmla="*/ 331470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0 h 3438525"/>
              <a:gd name="connsiteX1" fmla="*/ 81915 w 3419475"/>
              <a:gd name="connsiteY1" fmla="*/ 15240 h 3438525"/>
              <a:gd name="connsiteX2" fmla="*/ 142875 w 3419475"/>
              <a:gd name="connsiteY2" fmla="*/ 3314700 h 3438525"/>
              <a:gd name="connsiteX3" fmla="*/ 3419475 w 3419475"/>
              <a:gd name="connsiteY3" fmla="*/ 331470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0 h 3438525"/>
              <a:gd name="connsiteX1" fmla="*/ 81915 w 3419475"/>
              <a:gd name="connsiteY1" fmla="*/ 15240 h 3438525"/>
              <a:gd name="connsiteX2" fmla="*/ 81915 w 3419475"/>
              <a:gd name="connsiteY2" fmla="*/ 3360420 h 3438525"/>
              <a:gd name="connsiteX3" fmla="*/ 3419475 w 3419475"/>
              <a:gd name="connsiteY3" fmla="*/ 331470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27095"/>
              <a:gd name="connsiteY0" fmla="*/ 0 h 3438525"/>
              <a:gd name="connsiteX1" fmla="*/ 81915 w 3427095"/>
              <a:gd name="connsiteY1" fmla="*/ 15240 h 3438525"/>
              <a:gd name="connsiteX2" fmla="*/ 81915 w 3427095"/>
              <a:gd name="connsiteY2" fmla="*/ 3360420 h 3438525"/>
              <a:gd name="connsiteX3" fmla="*/ 3427095 w 3427095"/>
              <a:gd name="connsiteY3" fmla="*/ 3345180 h 3438525"/>
              <a:gd name="connsiteX4" fmla="*/ 3419475 w 3427095"/>
              <a:gd name="connsiteY4" fmla="*/ 3438525 h 3438525"/>
              <a:gd name="connsiteX5" fmla="*/ 9525 w 3427095"/>
              <a:gd name="connsiteY5" fmla="*/ 3438525 h 3438525"/>
              <a:gd name="connsiteX6" fmla="*/ 0 w 3427095"/>
              <a:gd name="connsiteY6" fmla="*/ 0 h 3438525"/>
              <a:gd name="connsiteX0" fmla="*/ 0 w 3419475"/>
              <a:gd name="connsiteY0" fmla="*/ 0 h 3438525"/>
              <a:gd name="connsiteX1" fmla="*/ 81915 w 3419475"/>
              <a:gd name="connsiteY1" fmla="*/ 15240 h 3438525"/>
              <a:gd name="connsiteX2" fmla="*/ 81915 w 3419475"/>
              <a:gd name="connsiteY2" fmla="*/ 3360420 h 3438525"/>
              <a:gd name="connsiteX3" fmla="*/ 3419475 w 3419475"/>
              <a:gd name="connsiteY3" fmla="*/ 336804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0 h 3438525"/>
              <a:gd name="connsiteX1" fmla="*/ 74295 w 3419475"/>
              <a:gd name="connsiteY1" fmla="*/ 15240 h 3438525"/>
              <a:gd name="connsiteX2" fmla="*/ 81915 w 3419475"/>
              <a:gd name="connsiteY2" fmla="*/ 3360420 h 3438525"/>
              <a:gd name="connsiteX3" fmla="*/ 3419475 w 3419475"/>
              <a:gd name="connsiteY3" fmla="*/ 336804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7620 h 3446145"/>
              <a:gd name="connsiteX1" fmla="*/ 81915 w 3419475"/>
              <a:gd name="connsiteY1" fmla="*/ 0 h 3446145"/>
              <a:gd name="connsiteX2" fmla="*/ 81915 w 3419475"/>
              <a:gd name="connsiteY2" fmla="*/ 3368040 h 3446145"/>
              <a:gd name="connsiteX3" fmla="*/ 3419475 w 3419475"/>
              <a:gd name="connsiteY3" fmla="*/ 3375660 h 3446145"/>
              <a:gd name="connsiteX4" fmla="*/ 3419475 w 3419475"/>
              <a:gd name="connsiteY4" fmla="*/ 3446145 h 3446145"/>
              <a:gd name="connsiteX5" fmla="*/ 9525 w 3419475"/>
              <a:gd name="connsiteY5" fmla="*/ 3446145 h 3446145"/>
              <a:gd name="connsiteX6" fmla="*/ 0 w 3419475"/>
              <a:gd name="connsiteY6" fmla="*/ 7620 h 3446145"/>
              <a:gd name="connsiteX0" fmla="*/ 0 w 3419475"/>
              <a:gd name="connsiteY0" fmla="*/ 7620 h 3446145"/>
              <a:gd name="connsiteX1" fmla="*/ 74295 w 3419475"/>
              <a:gd name="connsiteY1" fmla="*/ 0 h 3446145"/>
              <a:gd name="connsiteX2" fmla="*/ 81915 w 3419475"/>
              <a:gd name="connsiteY2" fmla="*/ 3368040 h 3446145"/>
              <a:gd name="connsiteX3" fmla="*/ 3419475 w 3419475"/>
              <a:gd name="connsiteY3" fmla="*/ 3375660 h 3446145"/>
              <a:gd name="connsiteX4" fmla="*/ 3419475 w 3419475"/>
              <a:gd name="connsiteY4" fmla="*/ 3446145 h 3446145"/>
              <a:gd name="connsiteX5" fmla="*/ 9525 w 3419475"/>
              <a:gd name="connsiteY5" fmla="*/ 3446145 h 3446145"/>
              <a:gd name="connsiteX6" fmla="*/ 0 w 3419475"/>
              <a:gd name="connsiteY6" fmla="*/ 7620 h 3446145"/>
              <a:gd name="connsiteX0" fmla="*/ 0 w 3419475"/>
              <a:gd name="connsiteY0" fmla="*/ 0 h 3438525"/>
              <a:gd name="connsiteX1" fmla="*/ 74295 w 3419475"/>
              <a:gd name="connsiteY1" fmla="*/ 30480 h 3438525"/>
              <a:gd name="connsiteX2" fmla="*/ 81915 w 3419475"/>
              <a:gd name="connsiteY2" fmla="*/ 3360420 h 3438525"/>
              <a:gd name="connsiteX3" fmla="*/ 3419475 w 3419475"/>
              <a:gd name="connsiteY3" fmla="*/ 336804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7620 h 3446145"/>
              <a:gd name="connsiteX1" fmla="*/ 74295 w 3419475"/>
              <a:gd name="connsiteY1" fmla="*/ 0 h 3446145"/>
              <a:gd name="connsiteX2" fmla="*/ 81915 w 3419475"/>
              <a:gd name="connsiteY2" fmla="*/ 3368040 h 3446145"/>
              <a:gd name="connsiteX3" fmla="*/ 3419475 w 3419475"/>
              <a:gd name="connsiteY3" fmla="*/ 3375660 h 3446145"/>
              <a:gd name="connsiteX4" fmla="*/ 3419475 w 3419475"/>
              <a:gd name="connsiteY4" fmla="*/ 3446145 h 3446145"/>
              <a:gd name="connsiteX5" fmla="*/ 9525 w 3419475"/>
              <a:gd name="connsiteY5" fmla="*/ 3446145 h 3446145"/>
              <a:gd name="connsiteX6" fmla="*/ 0 w 3419475"/>
              <a:gd name="connsiteY6" fmla="*/ 7620 h 3446145"/>
              <a:gd name="connsiteX0" fmla="*/ 0 w 3419475"/>
              <a:gd name="connsiteY0" fmla="*/ 0 h 3438525"/>
              <a:gd name="connsiteX1" fmla="*/ 79550 w 3419475"/>
              <a:gd name="connsiteY1" fmla="*/ 5517 h 3438525"/>
              <a:gd name="connsiteX2" fmla="*/ 81915 w 3419475"/>
              <a:gd name="connsiteY2" fmla="*/ 3360420 h 3438525"/>
              <a:gd name="connsiteX3" fmla="*/ 3419475 w 3419475"/>
              <a:gd name="connsiteY3" fmla="*/ 336804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4993 h 3433008"/>
              <a:gd name="connsiteX1" fmla="*/ 79550 w 3419475"/>
              <a:gd name="connsiteY1" fmla="*/ 0 h 3433008"/>
              <a:gd name="connsiteX2" fmla="*/ 81915 w 3419475"/>
              <a:gd name="connsiteY2" fmla="*/ 3354903 h 3433008"/>
              <a:gd name="connsiteX3" fmla="*/ 3419475 w 3419475"/>
              <a:gd name="connsiteY3" fmla="*/ 3362523 h 3433008"/>
              <a:gd name="connsiteX4" fmla="*/ 3419475 w 3419475"/>
              <a:gd name="connsiteY4" fmla="*/ 3433008 h 3433008"/>
              <a:gd name="connsiteX5" fmla="*/ 9525 w 3419475"/>
              <a:gd name="connsiteY5" fmla="*/ 3433008 h 3433008"/>
              <a:gd name="connsiteX6" fmla="*/ 0 w 3419475"/>
              <a:gd name="connsiteY6" fmla="*/ 4993 h 3433008"/>
              <a:gd name="connsiteX0" fmla="*/ 0 w 3419475"/>
              <a:gd name="connsiteY0" fmla="*/ 0 h 3435898"/>
              <a:gd name="connsiteX1" fmla="*/ 79550 w 3419475"/>
              <a:gd name="connsiteY1" fmla="*/ 2890 h 3435898"/>
              <a:gd name="connsiteX2" fmla="*/ 81915 w 3419475"/>
              <a:gd name="connsiteY2" fmla="*/ 3357793 h 3435898"/>
              <a:gd name="connsiteX3" fmla="*/ 3419475 w 3419475"/>
              <a:gd name="connsiteY3" fmla="*/ 3365413 h 3435898"/>
              <a:gd name="connsiteX4" fmla="*/ 3419475 w 3419475"/>
              <a:gd name="connsiteY4" fmla="*/ 3435898 h 3435898"/>
              <a:gd name="connsiteX5" fmla="*/ 9525 w 3419475"/>
              <a:gd name="connsiteY5" fmla="*/ 3435898 h 3435898"/>
              <a:gd name="connsiteX6" fmla="*/ 0 w 3419475"/>
              <a:gd name="connsiteY6" fmla="*/ 0 h 3435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3419475" h="3435898">
                <a:moveTo>
                  <a:pt x="0" y="0"/>
                </a:moveTo>
                <a:lnTo>
                  <a:pt x="79550" y="2890"/>
                </a:lnTo>
                <a:cubicBezTo>
                  <a:pt x="80338" y="1121191"/>
                  <a:pt x="81127" y="2239492"/>
                  <a:pt x="81915" y="3357793"/>
                </a:cubicBezTo>
                <a:lnTo>
                  <a:pt x="3419475" y="3365413"/>
                </a:lnTo>
                <a:lnTo>
                  <a:pt x="3419475" y="3435898"/>
                </a:lnTo>
                <a:lnTo>
                  <a:pt x="9525" y="3435898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fr-FR"/>
          </a:p>
        </p:txBody>
      </p:sp>
      <p:sp>
        <p:nvSpPr>
          <p:cNvPr id="262" name="Forme libre 261"/>
          <p:cNvSpPr/>
          <p:nvPr/>
        </p:nvSpPr>
        <p:spPr>
          <a:xfrm flipV="1">
            <a:off x="3127880" y="2672684"/>
            <a:ext cx="3333880" cy="3429001"/>
          </a:xfrm>
          <a:custGeom>
            <a:avLst/>
            <a:gdLst>
              <a:gd name="connsiteX0" fmla="*/ 3368040 w 3368040"/>
              <a:gd name="connsiteY0" fmla="*/ 3429000 h 3429000"/>
              <a:gd name="connsiteX1" fmla="*/ 3368040 w 3368040"/>
              <a:gd name="connsiteY1" fmla="*/ 3208020 h 3429000"/>
              <a:gd name="connsiteX2" fmla="*/ 929640 w 3368040"/>
              <a:gd name="connsiteY2" fmla="*/ 3208020 h 3429000"/>
              <a:gd name="connsiteX3" fmla="*/ 175260 w 3368040"/>
              <a:gd name="connsiteY3" fmla="*/ 2453640 h 3429000"/>
              <a:gd name="connsiteX4" fmla="*/ 175260 w 3368040"/>
              <a:gd name="connsiteY4" fmla="*/ 0 h 3429000"/>
              <a:gd name="connsiteX5" fmla="*/ 0 w 3368040"/>
              <a:gd name="connsiteY5" fmla="*/ 0 h 3429000"/>
              <a:gd name="connsiteX0" fmla="*/ 3336509 w 3336509"/>
              <a:gd name="connsiteY0" fmla="*/ 3429000 h 3429000"/>
              <a:gd name="connsiteX1" fmla="*/ 3336509 w 3336509"/>
              <a:gd name="connsiteY1" fmla="*/ 3208020 h 3429000"/>
              <a:gd name="connsiteX2" fmla="*/ 898109 w 3336509"/>
              <a:gd name="connsiteY2" fmla="*/ 3208020 h 3429000"/>
              <a:gd name="connsiteX3" fmla="*/ 143729 w 3336509"/>
              <a:gd name="connsiteY3" fmla="*/ 2453640 h 3429000"/>
              <a:gd name="connsiteX4" fmla="*/ 143729 w 3336509"/>
              <a:gd name="connsiteY4" fmla="*/ 0 h 3429000"/>
              <a:gd name="connsiteX5" fmla="*/ 0 w 3336509"/>
              <a:gd name="connsiteY5" fmla="*/ 2627 h 3429000"/>
              <a:gd name="connsiteX0" fmla="*/ 3331253 w 3331253"/>
              <a:gd name="connsiteY0" fmla="*/ 3439511 h 3439511"/>
              <a:gd name="connsiteX1" fmla="*/ 3331253 w 3331253"/>
              <a:gd name="connsiteY1" fmla="*/ 3218531 h 3439511"/>
              <a:gd name="connsiteX2" fmla="*/ 892853 w 3331253"/>
              <a:gd name="connsiteY2" fmla="*/ 3218531 h 3439511"/>
              <a:gd name="connsiteX3" fmla="*/ 138473 w 3331253"/>
              <a:gd name="connsiteY3" fmla="*/ 2464151 h 3439511"/>
              <a:gd name="connsiteX4" fmla="*/ 138473 w 3331253"/>
              <a:gd name="connsiteY4" fmla="*/ 10511 h 3439511"/>
              <a:gd name="connsiteX5" fmla="*/ 0 w 3331253"/>
              <a:gd name="connsiteY5" fmla="*/ 0 h 3439511"/>
              <a:gd name="connsiteX0" fmla="*/ 3333880 w 3333880"/>
              <a:gd name="connsiteY0" fmla="*/ 3429001 h 3429001"/>
              <a:gd name="connsiteX1" fmla="*/ 3333880 w 3333880"/>
              <a:gd name="connsiteY1" fmla="*/ 3208021 h 3429001"/>
              <a:gd name="connsiteX2" fmla="*/ 895480 w 3333880"/>
              <a:gd name="connsiteY2" fmla="*/ 3208021 h 3429001"/>
              <a:gd name="connsiteX3" fmla="*/ 141100 w 3333880"/>
              <a:gd name="connsiteY3" fmla="*/ 2453641 h 3429001"/>
              <a:gd name="connsiteX4" fmla="*/ 141100 w 3333880"/>
              <a:gd name="connsiteY4" fmla="*/ 1 h 3429001"/>
              <a:gd name="connsiteX5" fmla="*/ 0 w 3333880"/>
              <a:gd name="connsiteY5" fmla="*/ 0 h 34290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333880" h="3429001">
                <a:moveTo>
                  <a:pt x="3333880" y="3429001"/>
                </a:moveTo>
                <a:lnTo>
                  <a:pt x="3333880" y="3208021"/>
                </a:lnTo>
                <a:lnTo>
                  <a:pt x="895480" y="3208021"/>
                </a:lnTo>
                <a:lnTo>
                  <a:pt x="141100" y="2453641"/>
                </a:lnTo>
                <a:lnTo>
                  <a:pt x="141100" y="1"/>
                </a:lnTo>
                <a:lnTo>
                  <a:pt x="0" y="0"/>
                </a:lnTo>
              </a:path>
            </a:pathLst>
          </a:custGeom>
          <a:noFill/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" name="Rectangle 3"/>
          <p:cNvSpPr/>
          <p:nvPr/>
        </p:nvSpPr>
        <p:spPr>
          <a:xfrm flipV="1">
            <a:off x="3890010" y="2947004"/>
            <a:ext cx="4680000" cy="150495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127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6" name="Rectangle 15"/>
          <p:cNvSpPr/>
          <p:nvPr/>
        </p:nvSpPr>
        <p:spPr>
          <a:xfrm flipV="1">
            <a:off x="2905125" y="1951468"/>
            <a:ext cx="5760000" cy="14400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127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7" name="Rectangle 16"/>
          <p:cNvSpPr/>
          <p:nvPr/>
        </p:nvSpPr>
        <p:spPr>
          <a:xfrm flipV="1">
            <a:off x="3038123" y="2247250"/>
            <a:ext cx="4579972" cy="342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Forme libre 29"/>
          <p:cNvSpPr/>
          <p:nvPr/>
        </p:nvSpPr>
        <p:spPr>
          <a:xfrm flipV="1">
            <a:off x="3042285" y="2670777"/>
            <a:ext cx="3419475" cy="3435898"/>
          </a:xfrm>
          <a:custGeom>
            <a:avLst/>
            <a:gdLst>
              <a:gd name="connsiteX0" fmla="*/ 0 w 3419475"/>
              <a:gd name="connsiteY0" fmla="*/ 0 h 3438525"/>
              <a:gd name="connsiteX1" fmla="*/ 142875 w 3419475"/>
              <a:gd name="connsiteY1" fmla="*/ 0 h 3438525"/>
              <a:gd name="connsiteX2" fmla="*/ 142875 w 3419475"/>
              <a:gd name="connsiteY2" fmla="*/ 3314700 h 3438525"/>
              <a:gd name="connsiteX3" fmla="*/ 3419475 w 3419475"/>
              <a:gd name="connsiteY3" fmla="*/ 331470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0 h 3438525"/>
              <a:gd name="connsiteX1" fmla="*/ 81915 w 3419475"/>
              <a:gd name="connsiteY1" fmla="*/ 15240 h 3438525"/>
              <a:gd name="connsiteX2" fmla="*/ 142875 w 3419475"/>
              <a:gd name="connsiteY2" fmla="*/ 3314700 h 3438525"/>
              <a:gd name="connsiteX3" fmla="*/ 3419475 w 3419475"/>
              <a:gd name="connsiteY3" fmla="*/ 331470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0 h 3438525"/>
              <a:gd name="connsiteX1" fmla="*/ 81915 w 3419475"/>
              <a:gd name="connsiteY1" fmla="*/ 15240 h 3438525"/>
              <a:gd name="connsiteX2" fmla="*/ 81915 w 3419475"/>
              <a:gd name="connsiteY2" fmla="*/ 3360420 h 3438525"/>
              <a:gd name="connsiteX3" fmla="*/ 3419475 w 3419475"/>
              <a:gd name="connsiteY3" fmla="*/ 331470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27095"/>
              <a:gd name="connsiteY0" fmla="*/ 0 h 3438525"/>
              <a:gd name="connsiteX1" fmla="*/ 81915 w 3427095"/>
              <a:gd name="connsiteY1" fmla="*/ 15240 h 3438525"/>
              <a:gd name="connsiteX2" fmla="*/ 81915 w 3427095"/>
              <a:gd name="connsiteY2" fmla="*/ 3360420 h 3438525"/>
              <a:gd name="connsiteX3" fmla="*/ 3427095 w 3427095"/>
              <a:gd name="connsiteY3" fmla="*/ 3345180 h 3438525"/>
              <a:gd name="connsiteX4" fmla="*/ 3419475 w 3427095"/>
              <a:gd name="connsiteY4" fmla="*/ 3438525 h 3438525"/>
              <a:gd name="connsiteX5" fmla="*/ 9525 w 3427095"/>
              <a:gd name="connsiteY5" fmla="*/ 3438525 h 3438525"/>
              <a:gd name="connsiteX6" fmla="*/ 0 w 3427095"/>
              <a:gd name="connsiteY6" fmla="*/ 0 h 3438525"/>
              <a:gd name="connsiteX0" fmla="*/ 0 w 3419475"/>
              <a:gd name="connsiteY0" fmla="*/ 0 h 3438525"/>
              <a:gd name="connsiteX1" fmla="*/ 81915 w 3419475"/>
              <a:gd name="connsiteY1" fmla="*/ 15240 h 3438525"/>
              <a:gd name="connsiteX2" fmla="*/ 81915 w 3419475"/>
              <a:gd name="connsiteY2" fmla="*/ 3360420 h 3438525"/>
              <a:gd name="connsiteX3" fmla="*/ 3419475 w 3419475"/>
              <a:gd name="connsiteY3" fmla="*/ 336804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0 h 3438525"/>
              <a:gd name="connsiteX1" fmla="*/ 74295 w 3419475"/>
              <a:gd name="connsiteY1" fmla="*/ 15240 h 3438525"/>
              <a:gd name="connsiteX2" fmla="*/ 81915 w 3419475"/>
              <a:gd name="connsiteY2" fmla="*/ 3360420 h 3438525"/>
              <a:gd name="connsiteX3" fmla="*/ 3419475 w 3419475"/>
              <a:gd name="connsiteY3" fmla="*/ 336804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7620 h 3446145"/>
              <a:gd name="connsiteX1" fmla="*/ 81915 w 3419475"/>
              <a:gd name="connsiteY1" fmla="*/ 0 h 3446145"/>
              <a:gd name="connsiteX2" fmla="*/ 81915 w 3419475"/>
              <a:gd name="connsiteY2" fmla="*/ 3368040 h 3446145"/>
              <a:gd name="connsiteX3" fmla="*/ 3419475 w 3419475"/>
              <a:gd name="connsiteY3" fmla="*/ 3375660 h 3446145"/>
              <a:gd name="connsiteX4" fmla="*/ 3419475 w 3419475"/>
              <a:gd name="connsiteY4" fmla="*/ 3446145 h 3446145"/>
              <a:gd name="connsiteX5" fmla="*/ 9525 w 3419475"/>
              <a:gd name="connsiteY5" fmla="*/ 3446145 h 3446145"/>
              <a:gd name="connsiteX6" fmla="*/ 0 w 3419475"/>
              <a:gd name="connsiteY6" fmla="*/ 7620 h 3446145"/>
              <a:gd name="connsiteX0" fmla="*/ 0 w 3419475"/>
              <a:gd name="connsiteY0" fmla="*/ 7620 h 3446145"/>
              <a:gd name="connsiteX1" fmla="*/ 74295 w 3419475"/>
              <a:gd name="connsiteY1" fmla="*/ 0 h 3446145"/>
              <a:gd name="connsiteX2" fmla="*/ 81915 w 3419475"/>
              <a:gd name="connsiteY2" fmla="*/ 3368040 h 3446145"/>
              <a:gd name="connsiteX3" fmla="*/ 3419475 w 3419475"/>
              <a:gd name="connsiteY3" fmla="*/ 3375660 h 3446145"/>
              <a:gd name="connsiteX4" fmla="*/ 3419475 w 3419475"/>
              <a:gd name="connsiteY4" fmla="*/ 3446145 h 3446145"/>
              <a:gd name="connsiteX5" fmla="*/ 9525 w 3419475"/>
              <a:gd name="connsiteY5" fmla="*/ 3446145 h 3446145"/>
              <a:gd name="connsiteX6" fmla="*/ 0 w 3419475"/>
              <a:gd name="connsiteY6" fmla="*/ 7620 h 3446145"/>
              <a:gd name="connsiteX0" fmla="*/ 0 w 3419475"/>
              <a:gd name="connsiteY0" fmla="*/ 0 h 3438525"/>
              <a:gd name="connsiteX1" fmla="*/ 74295 w 3419475"/>
              <a:gd name="connsiteY1" fmla="*/ 30480 h 3438525"/>
              <a:gd name="connsiteX2" fmla="*/ 81915 w 3419475"/>
              <a:gd name="connsiteY2" fmla="*/ 3360420 h 3438525"/>
              <a:gd name="connsiteX3" fmla="*/ 3419475 w 3419475"/>
              <a:gd name="connsiteY3" fmla="*/ 336804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7620 h 3446145"/>
              <a:gd name="connsiteX1" fmla="*/ 74295 w 3419475"/>
              <a:gd name="connsiteY1" fmla="*/ 0 h 3446145"/>
              <a:gd name="connsiteX2" fmla="*/ 81915 w 3419475"/>
              <a:gd name="connsiteY2" fmla="*/ 3368040 h 3446145"/>
              <a:gd name="connsiteX3" fmla="*/ 3419475 w 3419475"/>
              <a:gd name="connsiteY3" fmla="*/ 3375660 h 3446145"/>
              <a:gd name="connsiteX4" fmla="*/ 3419475 w 3419475"/>
              <a:gd name="connsiteY4" fmla="*/ 3446145 h 3446145"/>
              <a:gd name="connsiteX5" fmla="*/ 9525 w 3419475"/>
              <a:gd name="connsiteY5" fmla="*/ 3446145 h 3446145"/>
              <a:gd name="connsiteX6" fmla="*/ 0 w 3419475"/>
              <a:gd name="connsiteY6" fmla="*/ 7620 h 3446145"/>
              <a:gd name="connsiteX0" fmla="*/ 0 w 3419475"/>
              <a:gd name="connsiteY0" fmla="*/ 0 h 3438525"/>
              <a:gd name="connsiteX1" fmla="*/ 79550 w 3419475"/>
              <a:gd name="connsiteY1" fmla="*/ 5517 h 3438525"/>
              <a:gd name="connsiteX2" fmla="*/ 81915 w 3419475"/>
              <a:gd name="connsiteY2" fmla="*/ 3360420 h 3438525"/>
              <a:gd name="connsiteX3" fmla="*/ 3419475 w 3419475"/>
              <a:gd name="connsiteY3" fmla="*/ 3368040 h 3438525"/>
              <a:gd name="connsiteX4" fmla="*/ 3419475 w 3419475"/>
              <a:gd name="connsiteY4" fmla="*/ 3438525 h 3438525"/>
              <a:gd name="connsiteX5" fmla="*/ 9525 w 3419475"/>
              <a:gd name="connsiteY5" fmla="*/ 3438525 h 3438525"/>
              <a:gd name="connsiteX6" fmla="*/ 0 w 3419475"/>
              <a:gd name="connsiteY6" fmla="*/ 0 h 3438525"/>
              <a:gd name="connsiteX0" fmla="*/ 0 w 3419475"/>
              <a:gd name="connsiteY0" fmla="*/ 4993 h 3433008"/>
              <a:gd name="connsiteX1" fmla="*/ 79550 w 3419475"/>
              <a:gd name="connsiteY1" fmla="*/ 0 h 3433008"/>
              <a:gd name="connsiteX2" fmla="*/ 81915 w 3419475"/>
              <a:gd name="connsiteY2" fmla="*/ 3354903 h 3433008"/>
              <a:gd name="connsiteX3" fmla="*/ 3419475 w 3419475"/>
              <a:gd name="connsiteY3" fmla="*/ 3362523 h 3433008"/>
              <a:gd name="connsiteX4" fmla="*/ 3419475 w 3419475"/>
              <a:gd name="connsiteY4" fmla="*/ 3433008 h 3433008"/>
              <a:gd name="connsiteX5" fmla="*/ 9525 w 3419475"/>
              <a:gd name="connsiteY5" fmla="*/ 3433008 h 3433008"/>
              <a:gd name="connsiteX6" fmla="*/ 0 w 3419475"/>
              <a:gd name="connsiteY6" fmla="*/ 4993 h 3433008"/>
              <a:gd name="connsiteX0" fmla="*/ 0 w 3419475"/>
              <a:gd name="connsiteY0" fmla="*/ 0 h 3435898"/>
              <a:gd name="connsiteX1" fmla="*/ 79550 w 3419475"/>
              <a:gd name="connsiteY1" fmla="*/ 2890 h 3435898"/>
              <a:gd name="connsiteX2" fmla="*/ 81915 w 3419475"/>
              <a:gd name="connsiteY2" fmla="*/ 3357793 h 3435898"/>
              <a:gd name="connsiteX3" fmla="*/ 3419475 w 3419475"/>
              <a:gd name="connsiteY3" fmla="*/ 3365413 h 3435898"/>
              <a:gd name="connsiteX4" fmla="*/ 3419475 w 3419475"/>
              <a:gd name="connsiteY4" fmla="*/ 3435898 h 3435898"/>
              <a:gd name="connsiteX5" fmla="*/ 9525 w 3419475"/>
              <a:gd name="connsiteY5" fmla="*/ 3435898 h 3435898"/>
              <a:gd name="connsiteX6" fmla="*/ 0 w 3419475"/>
              <a:gd name="connsiteY6" fmla="*/ 0 h 3435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3419475" h="3435898">
                <a:moveTo>
                  <a:pt x="0" y="0"/>
                </a:moveTo>
                <a:lnTo>
                  <a:pt x="79550" y="2890"/>
                </a:lnTo>
                <a:cubicBezTo>
                  <a:pt x="80338" y="1121191"/>
                  <a:pt x="81127" y="2239492"/>
                  <a:pt x="81915" y="3357793"/>
                </a:cubicBezTo>
                <a:lnTo>
                  <a:pt x="3419475" y="3365413"/>
                </a:lnTo>
                <a:lnTo>
                  <a:pt x="3419475" y="3435898"/>
                </a:lnTo>
                <a:lnTo>
                  <a:pt x="9525" y="343589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fr-FR"/>
          </a:p>
        </p:txBody>
      </p:sp>
      <p:sp>
        <p:nvSpPr>
          <p:cNvPr id="33" name="Rectangle 32"/>
          <p:cNvSpPr/>
          <p:nvPr/>
        </p:nvSpPr>
        <p:spPr>
          <a:xfrm flipV="1">
            <a:off x="6553255" y="224201"/>
            <a:ext cx="1512000" cy="1728000"/>
          </a:xfrm>
          <a:prstGeom prst="rect">
            <a:avLst/>
          </a:prstGeom>
          <a:solidFill>
            <a:schemeClr val="bg1"/>
          </a:solidFill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1</a:t>
            </a:r>
            <a:endParaRPr lang="fr-FR" dirty="0"/>
          </a:p>
        </p:txBody>
      </p:sp>
      <p:sp>
        <p:nvSpPr>
          <p:cNvPr id="42" name="Rectangle 41"/>
          <p:cNvSpPr/>
          <p:nvPr/>
        </p:nvSpPr>
        <p:spPr>
          <a:xfrm flipV="1">
            <a:off x="7214583" y="1950581"/>
            <a:ext cx="176817" cy="699242"/>
          </a:xfrm>
          <a:prstGeom prst="rect">
            <a:avLst/>
          </a:prstGeom>
          <a:solidFill>
            <a:schemeClr val="bg1"/>
          </a:solidFill>
          <a:ln w="127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1</a:t>
            </a:r>
            <a:endParaRPr lang="fr-FR" dirty="0"/>
          </a:p>
        </p:txBody>
      </p:sp>
      <p:sp>
        <p:nvSpPr>
          <p:cNvPr id="44" name="Rectangle 43"/>
          <p:cNvSpPr/>
          <p:nvPr/>
        </p:nvSpPr>
        <p:spPr>
          <a:xfrm rot="16200000" flipV="1">
            <a:off x="4787880" y="1768423"/>
            <a:ext cx="76200" cy="1869480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72" name="ZoneTexte 71"/>
          <p:cNvSpPr txBox="1"/>
          <p:nvPr/>
        </p:nvSpPr>
        <p:spPr>
          <a:xfrm>
            <a:off x="584835" y="3117798"/>
            <a:ext cx="180022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Plaques : écart tenu par 4 entretoises + 4 boulons</a:t>
            </a:r>
            <a:endParaRPr lang="fr-FR" sz="1200" dirty="0"/>
          </a:p>
        </p:txBody>
      </p:sp>
      <p:sp>
        <p:nvSpPr>
          <p:cNvPr id="85" name="ZoneTexte 84"/>
          <p:cNvSpPr txBox="1"/>
          <p:nvPr/>
        </p:nvSpPr>
        <p:spPr>
          <a:xfrm>
            <a:off x="3002281" y="984198"/>
            <a:ext cx="149542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2 </a:t>
            </a:r>
            <a:r>
              <a:rPr lang="fr-FR" sz="1200" dirty="0" smtClean="0"/>
              <a:t>paliers  appliques </a:t>
            </a:r>
          </a:p>
          <a:p>
            <a:pPr algn="ctr"/>
            <a:r>
              <a:rPr lang="fr-FR" sz="1200" dirty="0" smtClean="0"/>
              <a:t>IGUS GFL </a:t>
            </a:r>
            <a:r>
              <a:rPr lang="fr-FR" sz="1200" dirty="0" smtClean="0"/>
              <a:t>16</a:t>
            </a:r>
            <a:endParaRPr lang="fr-FR" sz="1200" dirty="0"/>
          </a:p>
        </p:txBody>
      </p:sp>
      <p:sp>
        <p:nvSpPr>
          <p:cNvPr id="87" name="ZoneTexte 86"/>
          <p:cNvSpPr txBox="1"/>
          <p:nvPr/>
        </p:nvSpPr>
        <p:spPr>
          <a:xfrm>
            <a:off x="6576061" y="589744"/>
            <a:ext cx="149542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Moteur NEMA 17</a:t>
            </a:r>
            <a:endParaRPr lang="fr-FR" sz="1200" dirty="0"/>
          </a:p>
        </p:txBody>
      </p:sp>
      <p:sp>
        <p:nvSpPr>
          <p:cNvPr id="90" name="ZoneTexte 89"/>
          <p:cNvSpPr txBox="1"/>
          <p:nvPr/>
        </p:nvSpPr>
        <p:spPr>
          <a:xfrm>
            <a:off x="4823461" y="989913"/>
            <a:ext cx="149542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2 poulies Michaud </a:t>
            </a:r>
            <a:r>
              <a:rPr lang="fr-FR" sz="1200" dirty="0" err="1" smtClean="0"/>
              <a:t>Chailly</a:t>
            </a:r>
            <a:r>
              <a:rPr lang="fr-FR" sz="1200" dirty="0" smtClean="0"/>
              <a:t> </a:t>
            </a:r>
            <a:r>
              <a:rPr lang="fr-FR" sz="1200" dirty="0" smtClean="0"/>
              <a:t>A9-10-XL037F</a:t>
            </a:r>
            <a:endParaRPr lang="fr-FR" sz="1200" dirty="0"/>
          </a:p>
        </p:txBody>
      </p:sp>
      <p:sp>
        <p:nvSpPr>
          <p:cNvPr id="93" name="ZoneTexte 92"/>
          <p:cNvSpPr txBox="1"/>
          <p:nvPr/>
        </p:nvSpPr>
        <p:spPr>
          <a:xfrm>
            <a:off x="1266826" y="974673"/>
            <a:ext cx="149542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2 courroies Michaud </a:t>
            </a:r>
            <a:r>
              <a:rPr lang="fr-FR" sz="1200" dirty="0" err="1" smtClean="0"/>
              <a:t>Chailly</a:t>
            </a:r>
            <a:r>
              <a:rPr lang="fr-FR" sz="1200" dirty="0" smtClean="0"/>
              <a:t> </a:t>
            </a:r>
            <a:r>
              <a:rPr lang="fr-FR" sz="1200" dirty="0" smtClean="0"/>
              <a:t>A8-130-XL037</a:t>
            </a:r>
            <a:endParaRPr lang="fr-FR" sz="1200" dirty="0"/>
          </a:p>
        </p:txBody>
      </p:sp>
      <p:cxnSp>
        <p:nvCxnSpPr>
          <p:cNvPr id="105" name="Connecteur droit 104"/>
          <p:cNvCxnSpPr/>
          <p:nvPr/>
        </p:nvCxnSpPr>
        <p:spPr>
          <a:xfrm rot="16200000" flipV="1">
            <a:off x="4385310" y="1990693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6" name="ZoneTexte 105"/>
          <p:cNvSpPr txBox="1"/>
          <p:nvPr/>
        </p:nvSpPr>
        <p:spPr>
          <a:xfrm>
            <a:off x="3547110" y="465919"/>
            <a:ext cx="18002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4 rondelles de frottement</a:t>
            </a:r>
            <a:endParaRPr lang="fr-FR" sz="1200" dirty="0"/>
          </a:p>
        </p:txBody>
      </p:sp>
      <p:grpSp>
        <p:nvGrpSpPr>
          <p:cNvPr id="80" name="Groupe 79"/>
          <p:cNvGrpSpPr/>
          <p:nvPr/>
        </p:nvGrpSpPr>
        <p:grpSpPr>
          <a:xfrm flipV="1">
            <a:off x="3045743" y="2163746"/>
            <a:ext cx="3517795" cy="716280"/>
            <a:chOff x="3624863" y="2292017"/>
            <a:chExt cx="3517795" cy="716280"/>
          </a:xfrm>
        </p:grpSpPr>
        <p:sp>
          <p:nvSpPr>
            <p:cNvPr id="50" name="Forme libre 49"/>
            <p:cNvSpPr/>
            <p:nvPr/>
          </p:nvSpPr>
          <p:spPr>
            <a:xfrm flipV="1">
              <a:off x="3657600" y="2292017"/>
              <a:ext cx="3482340" cy="716280"/>
            </a:xfrm>
            <a:custGeom>
              <a:avLst/>
              <a:gdLst>
                <a:gd name="connsiteX0" fmla="*/ 0 w 3482340"/>
                <a:gd name="connsiteY0" fmla="*/ 0 h 716280"/>
                <a:gd name="connsiteX1" fmla="*/ 0 w 3482340"/>
                <a:gd name="connsiteY1" fmla="*/ 502920 h 716280"/>
                <a:gd name="connsiteX2" fmla="*/ 922020 w 3482340"/>
                <a:gd name="connsiteY2" fmla="*/ 502920 h 716280"/>
                <a:gd name="connsiteX3" fmla="*/ 922020 w 3482340"/>
                <a:gd name="connsiteY3" fmla="*/ 716280 h 716280"/>
                <a:gd name="connsiteX4" fmla="*/ 2552700 w 3482340"/>
                <a:gd name="connsiteY4" fmla="*/ 716280 h 716280"/>
                <a:gd name="connsiteX5" fmla="*/ 2552700 w 3482340"/>
                <a:gd name="connsiteY5" fmla="*/ 502920 h 716280"/>
                <a:gd name="connsiteX6" fmla="*/ 3482340 w 3482340"/>
                <a:gd name="connsiteY6" fmla="*/ 502920 h 716280"/>
                <a:gd name="connsiteX7" fmla="*/ 3482340 w 3482340"/>
                <a:gd name="connsiteY7" fmla="*/ 7620 h 716280"/>
                <a:gd name="connsiteX8" fmla="*/ 0 w 3482340"/>
                <a:gd name="connsiteY8" fmla="*/ 0 h 7162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482340" h="716280">
                  <a:moveTo>
                    <a:pt x="0" y="0"/>
                  </a:moveTo>
                  <a:lnTo>
                    <a:pt x="0" y="502920"/>
                  </a:lnTo>
                  <a:lnTo>
                    <a:pt x="922020" y="502920"/>
                  </a:lnTo>
                  <a:lnTo>
                    <a:pt x="922020" y="716280"/>
                  </a:lnTo>
                  <a:lnTo>
                    <a:pt x="2552700" y="716280"/>
                  </a:lnTo>
                  <a:lnTo>
                    <a:pt x="2552700" y="502920"/>
                  </a:lnTo>
                  <a:lnTo>
                    <a:pt x="3482340" y="502920"/>
                  </a:lnTo>
                  <a:lnTo>
                    <a:pt x="3482340" y="7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20000"/>
                <a:lumOff val="80000"/>
                <a:alpha val="75000"/>
              </a:schemeClr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1" name="Rectangle 20"/>
            <p:cNvSpPr/>
            <p:nvPr/>
          </p:nvSpPr>
          <p:spPr>
            <a:xfrm flipV="1">
              <a:off x="3652699" y="2512997"/>
              <a:ext cx="45719" cy="485383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rgbClr val="0070C0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sp>
          <p:nvSpPr>
            <p:cNvPr id="141" name="Rectangle 140"/>
            <p:cNvSpPr/>
            <p:nvPr/>
          </p:nvSpPr>
          <p:spPr>
            <a:xfrm flipV="1">
              <a:off x="7096939" y="2512997"/>
              <a:ext cx="45719" cy="485383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rgbClr val="0070C0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sp>
          <p:nvSpPr>
            <p:cNvPr id="140" name="Rectangle 139"/>
            <p:cNvSpPr/>
            <p:nvPr/>
          </p:nvSpPr>
          <p:spPr>
            <a:xfrm flipV="1">
              <a:off x="3624863" y="2589197"/>
              <a:ext cx="63217" cy="335667"/>
            </a:xfrm>
            <a:prstGeom prst="rect">
              <a:avLst/>
            </a:prstGeom>
            <a:solidFill>
              <a:srgbClr val="FF0000"/>
            </a:solidFill>
            <a:ln w="127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76" name="Forme libre 75"/>
          <p:cNvSpPr/>
          <p:nvPr/>
        </p:nvSpPr>
        <p:spPr>
          <a:xfrm flipV="1">
            <a:off x="3962317" y="3066273"/>
            <a:ext cx="1726096" cy="205408"/>
          </a:xfrm>
          <a:custGeom>
            <a:avLst/>
            <a:gdLst>
              <a:gd name="connsiteX0" fmla="*/ 0 w 1726096"/>
              <a:gd name="connsiteY0" fmla="*/ 96078 h 205408"/>
              <a:gd name="connsiteX1" fmla="*/ 0 w 1726096"/>
              <a:gd name="connsiteY1" fmla="*/ 168965 h 205408"/>
              <a:gd name="connsiteX2" fmla="*/ 503583 w 1726096"/>
              <a:gd name="connsiteY2" fmla="*/ 168965 h 205408"/>
              <a:gd name="connsiteX3" fmla="*/ 503583 w 1726096"/>
              <a:gd name="connsiteY3" fmla="*/ 205408 h 205408"/>
              <a:gd name="connsiteX4" fmla="*/ 1225826 w 1726096"/>
              <a:gd name="connsiteY4" fmla="*/ 205408 h 205408"/>
              <a:gd name="connsiteX5" fmla="*/ 1225826 w 1726096"/>
              <a:gd name="connsiteY5" fmla="*/ 168965 h 205408"/>
              <a:gd name="connsiteX6" fmla="*/ 1726096 w 1726096"/>
              <a:gd name="connsiteY6" fmla="*/ 168965 h 205408"/>
              <a:gd name="connsiteX7" fmla="*/ 1726096 w 1726096"/>
              <a:gd name="connsiteY7" fmla="*/ 96078 h 205408"/>
              <a:gd name="connsiteX8" fmla="*/ 1222513 w 1726096"/>
              <a:gd name="connsiteY8" fmla="*/ 96078 h 205408"/>
              <a:gd name="connsiteX9" fmla="*/ 1222513 w 1726096"/>
              <a:gd name="connsiteY9" fmla="*/ 0 h 205408"/>
              <a:gd name="connsiteX10" fmla="*/ 506896 w 1726096"/>
              <a:gd name="connsiteY10" fmla="*/ 0 h 205408"/>
              <a:gd name="connsiteX11" fmla="*/ 506896 w 1726096"/>
              <a:gd name="connsiteY11" fmla="*/ 99391 h 205408"/>
              <a:gd name="connsiteX12" fmla="*/ 0 w 1726096"/>
              <a:gd name="connsiteY12" fmla="*/ 96078 h 20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726096" h="205408">
                <a:moveTo>
                  <a:pt x="0" y="96078"/>
                </a:moveTo>
                <a:lnTo>
                  <a:pt x="0" y="168965"/>
                </a:lnTo>
                <a:lnTo>
                  <a:pt x="503583" y="168965"/>
                </a:lnTo>
                <a:lnTo>
                  <a:pt x="503583" y="205408"/>
                </a:lnTo>
                <a:lnTo>
                  <a:pt x="1225826" y="205408"/>
                </a:lnTo>
                <a:lnTo>
                  <a:pt x="1225826" y="168965"/>
                </a:lnTo>
                <a:lnTo>
                  <a:pt x="1726096" y="168965"/>
                </a:lnTo>
                <a:lnTo>
                  <a:pt x="1726096" y="96078"/>
                </a:lnTo>
                <a:lnTo>
                  <a:pt x="1222513" y="96078"/>
                </a:lnTo>
                <a:lnTo>
                  <a:pt x="1222513" y="0"/>
                </a:lnTo>
                <a:lnTo>
                  <a:pt x="506896" y="0"/>
                </a:lnTo>
                <a:lnTo>
                  <a:pt x="506896" y="99391"/>
                </a:lnTo>
                <a:lnTo>
                  <a:pt x="0" y="96078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1270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7" name="Rectangle 146"/>
          <p:cNvSpPr/>
          <p:nvPr/>
        </p:nvSpPr>
        <p:spPr>
          <a:xfrm flipV="1">
            <a:off x="4465365" y="1947658"/>
            <a:ext cx="720000" cy="144000"/>
          </a:xfrm>
          <a:prstGeom prst="rect">
            <a:avLst/>
          </a:prstGeom>
          <a:solidFill>
            <a:schemeClr val="bg1"/>
          </a:solidFill>
          <a:ln w="127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46" name="Forme libre 145"/>
          <p:cNvSpPr/>
          <p:nvPr/>
        </p:nvSpPr>
        <p:spPr>
          <a:xfrm>
            <a:off x="3962317" y="1778493"/>
            <a:ext cx="1726096" cy="205408"/>
          </a:xfrm>
          <a:custGeom>
            <a:avLst/>
            <a:gdLst>
              <a:gd name="connsiteX0" fmla="*/ 0 w 1726096"/>
              <a:gd name="connsiteY0" fmla="*/ 96078 h 205408"/>
              <a:gd name="connsiteX1" fmla="*/ 0 w 1726096"/>
              <a:gd name="connsiteY1" fmla="*/ 168965 h 205408"/>
              <a:gd name="connsiteX2" fmla="*/ 503583 w 1726096"/>
              <a:gd name="connsiteY2" fmla="*/ 168965 h 205408"/>
              <a:gd name="connsiteX3" fmla="*/ 503583 w 1726096"/>
              <a:gd name="connsiteY3" fmla="*/ 205408 h 205408"/>
              <a:gd name="connsiteX4" fmla="*/ 1225826 w 1726096"/>
              <a:gd name="connsiteY4" fmla="*/ 205408 h 205408"/>
              <a:gd name="connsiteX5" fmla="*/ 1225826 w 1726096"/>
              <a:gd name="connsiteY5" fmla="*/ 168965 h 205408"/>
              <a:gd name="connsiteX6" fmla="*/ 1726096 w 1726096"/>
              <a:gd name="connsiteY6" fmla="*/ 168965 h 205408"/>
              <a:gd name="connsiteX7" fmla="*/ 1726096 w 1726096"/>
              <a:gd name="connsiteY7" fmla="*/ 96078 h 205408"/>
              <a:gd name="connsiteX8" fmla="*/ 1222513 w 1726096"/>
              <a:gd name="connsiteY8" fmla="*/ 96078 h 205408"/>
              <a:gd name="connsiteX9" fmla="*/ 1222513 w 1726096"/>
              <a:gd name="connsiteY9" fmla="*/ 0 h 205408"/>
              <a:gd name="connsiteX10" fmla="*/ 506896 w 1726096"/>
              <a:gd name="connsiteY10" fmla="*/ 0 h 205408"/>
              <a:gd name="connsiteX11" fmla="*/ 506896 w 1726096"/>
              <a:gd name="connsiteY11" fmla="*/ 99391 h 205408"/>
              <a:gd name="connsiteX12" fmla="*/ 0 w 1726096"/>
              <a:gd name="connsiteY12" fmla="*/ 96078 h 20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726096" h="205408">
                <a:moveTo>
                  <a:pt x="0" y="96078"/>
                </a:moveTo>
                <a:lnTo>
                  <a:pt x="0" y="168965"/>
                </a:lnTo>
                <a:lnTo>
                  <a:pt x="503583" y="168965"/>
                </a:lnTo>
                <a:lnTo>
                  <a:pt x="503583" y="205408"/>
                </a:lnTo>
                <a:lnTo>
                  <a:pt x="1225826" y="205408"/>
                </a:lnTo>
                <a:lnTo>
                  <a:pt x="1225826" y="168965"/>
                </a:lnTo>
                <a:lnTo>
                  <a:pt x="1726096" y="168965"/>
                </a:lnTo>
                <a:lnTo>
                  <a:pt x="1726096" y="96078"/>
                </a:lnTo>
                <a:lnTo>
                  <a:pt x="1222513" y="96078"/>
                </a:lnTo>
                <a:lnTo>
                  <a:pt x="1222513" y="0"/>
                </a:lnTo>
                <a:lnTo>
                  <a:pt x="506896" y="0"/>
                </a:lnTo>
                <a:lnTo>
                  <a:pt x="506896" y="99391"/>
                </a:lnTo>
                <a:lnTo>
                  <a:pt x="0" y="96078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1270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4" name="Rectangle 153"/>
          <p:cNvSpPr/>
          <p:nvPr/>
        </p:nvSpPr>
        <p:spPr>
          <a:xfrm flipV="1">
            <a:off x="4472985" y="2945879"/>
            <a:ext cx="720000" cy="115424"/>
          </a:xfrm>
          <a:prstGeom prst="rect">
            <a:avLst/>
          </a:prstGeom>
          <a:solidFill>
            <a:schemeClr val="bg1"/>
          </a:solidFill>
          <a:ln w="127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2" name="Rectangle 61"/>
          <p:cNvSpPr/>
          <p:nvPr/>
        </p:nvSpPr>
        <p:spPr>
          <a:xfrm flipV="1">
            <a:off x="4537365" y="1749474"/>
            <a:ext cx="576000" cy="1554485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127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1</a:t>
            </a:r>
            <a:endParaRPr lang="fr-FR" dirty="0"/>
          </a:p>
        </p:txBody>
      </p:sp>
      <p:sp>
        <p:nvSpPr>
          <p:cNvPr id="155" name="Rectangle 154"/>
          <p:cNvSpPr/>
          <p:nvPr/>
        </p:nvSpPr>
        <p:spPr>
          <a:xfrm flipV="1">
            <a:off x="4636770" y="1749474"/>
            <a:ext cx="377190" cy="1554485"/>
          </a:xfrm>
          <a:prstGeom prst="rect">
            <a:avLst/>
          </a:prstGeom>
          <a:solidFill>
            <a:schemeClr val="bg1"/>
          </a:solidFill>
          <a:ln w="127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1</a:t>
            </a:r>
            <a:endParaRPr lang="fr-FR" dirty="0"/>
          </a:p>
        </p:txBody>
      </p:sp>
      <p:cxnSp>
        <p:nvCxnSpPr>
          <p:cNvPr id="23" name="Connecteur droit 22"/>
          <p:cNvCxnSpPr/>
          <p:nvPr/>
        </p:nvCxnSpPr>
        <p:spPr>
          <a:xfrm flipV="1">
            <a:off x="4825365" y="1358233"/>
            <a:ext cx="0" cy="2121773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9" name="Groupe 48"/>
          <p:cNvGrpSpPr/>
          <p:nvPr/>
        </p:nvGrpSpPr>
        <p:grpSpPr>
          <a:xfrm flipV="1">
            <a:off x="5998845" y="2482570"/>
            <a:ext cx="104775" cy="432048"/>
            <a:chOff x="6410325" y="3773805"/>
            <a:chExt cx="104775" cy="432048"/>
          </a:xfrm>
        </p:grpSpPr>
        <p:cxnSp>
          <p:nvCxnSpPr>
            <p:cNvPr id="109" name="Connecteur droit 108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Connecteur droit 119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Connecteur droit 120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6" name="Groupe 155"/>
          <p:cNvGrpSpPr/>
          <p:nvPr/>
        </p:nvGrpSpPr>
        <p:grpSpPr>
          <a:xfrm rot="16200000" flipV="1">
            <a:off x="5076825" y="2551149"/>
            <a:ext cx="104775" cy="432048"/>
            <a:chOff x="6410325" y="3773805"/>
            <a:chExt cx="104775" cy="432048"/>
          </a:xfrm>
        </p:grpSpPr>
        <p:cxnSp>
          <p:nvCxnSpPr>
            <p:cNvPr id="157" name="Connecteur droit 156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8" name="Connecteur droit 157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9" name="Connecteur droit 158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4" name="Groupe 163"/>
          <p:cNvGrpSpPr/>
          <p:nvPr/>
        </p:nvGrpSpPr>
        <p:grpSpPr>
          <a:xfrm flipV="1">
            <a:off x="3491865" y="2482570"/>
            <a:ext cx="104775" cy="432048"/>
            <a:chOff x="6410325" y="3773805"/>
            <a:chExt cx="104775" cy="432048"/>
          </a:xfrm>
        </p:grpSpPr>
        <p:cxnSp>
          <p:nvCxnSpPr>
            <p:cNvPr id="165" name="Connecteur droit 164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Connecteur droit 165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Connecteur droit 166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8" name="Groupe 167"/>
          <p:cNvGrpSpPr/>
          <p:nvPr/>
        </p:nvGrpSpPr>
        <p:grpSpPr>
          <a:xfrm flipV="1">
            <a:off x="4162425" y="2916910"/>
            <a:ext cx="104775" cy="432048"/>
            <a:chOff x="6410325" y="3773805"/>
            <a:chExt cx="104775" cy="432048"/>
          </a:xfrm>
        </p:grpSpPr>
        <p:cxnSp>
          <p:nvCxnSpPr>
            <p:cNvPr id="169" name="Connecteur droit 168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Connecteur droit 169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Connecteur droit 170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2" name="Groupe 171"/>
          <p:cNvGrpSpPr/>
          <p:nvPr/>
        </p:nvGrpSpPr>
        <p:grpSpPr>
          <a:xfrm flipV="1">
            <a:off x="5374005" y="2916910"/>
            <a:ext cx="104775" cy="432048"/>
            <a:chOff x="6410325" y="3773805"/>
            <a:chExt cx="104775" cy="432048"/>
          </a:xfrm>
        </p:grpSpPr>
        <p:cxnSp>
          <p:nvCxnSpPr>
            <p:cNvPr id="173" name="Connecteur droit 172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Connecteur droit 173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Connecteur droit 174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6" name="Groupe 175"/>
          <p:cNvGrpSpPr/>
          <p:nvPr/>
        </p:nvGrpSpPr>
        <p:grpSpPr>
          <a:xfrm flipV="1">
            <a:off x="4162425" y="1758670"/>
            <a:ext cx="104775" cy="432048"/>
            <a:chOff x="6410325" y="3773805"/>
            <a:chExt cx="104775" cy="432048"/>
          </a:xfrm>
        </p:grpSpPr>
        <p:cxnSp>
          <p:nvCxnSpPr>
            <p:cNvPr id="177" name="Connecteur droit 176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Connecteur droit 177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9" name="Connecteur droit 178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0" name="Groupe 179"/>
          <p:cNvGrpSpPr/>
          <p:nvPr/>
        </p:nvGrpSpPr>
        <p:grpSpPr>
          <a:xfrm flipV="1">
            <a:off x="5374005" y="1758670"/>
            <a:ext cx="104775" cy="432048"/>
            <a:chOff x="6410325" y="3773805"/>
            <a:chExt cx="104775" cy="432048"/>
          </a:xfrm>
        </p:grpSpPr>
        <p:cxnSp>
          <p:nvCxnSpPr>
            <p:cNvPr id="181" name="Connecteur droit 180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Connecteur droit 181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Connecteur droit 182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2" name="Rectangle 31"/>
          <p:cNvSpPr/>
          <p:nvPr/>
        </p:nvSpPr>
        <p:spPr>
          <a:xfrm flipV="1">
            <a:off x="7008035" y="1945361"/>
            <a:ext cx="602440" cy="144000"/>
          </a:xfrm>
          <a:prstGeom prst="rect">
            <a:avLst/>
          </a:prstGeom>
          <a:solidFill>
            <a:schemeClr val="bg1"/>
          </a:solidFill>
          <a:ln w="127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grpSp>
        <p:nvGrpSpPr>
          <p:cNvPr id="82" name="Groupe 81"/>
          <p:cNvGrpSpPr/>
          <p:nvPr/>
        </p:nvGrpSpPr>
        <p:grpSpPr>
          <a:xfrm flipV="1">
            <a:off x="6949440" y="1944671"/>
            <a:ext cx="693420" cy="720392"/>
            <a:chOff x="7520940" y="2506980"/>
            <a:chExt cx="693420" cy="720392"/>
          </a:xfrm>
        </p:grpSpPr>
        <p:sp>
          <p:nvSpPr>
            <p:cNvPr id="133" name="Forme libre 132"/>
            <p:cNvSpPr/>
            <p:nvPr/>
          </p:nvSpPr>
          <p:spPr>
            <a:xfrm>
              <a:off x="7589520" y="2506980"/>
              <a:ext cx="579120" cy="720000"/>
            </a:xfrm>
            <a:custGeom>
              <a:avLst/>
              <a:gdLst>
                <a:gd name="connsiteX0" fmla="*/ 0 w 579120"/>
                <a:gd name="connsiteY0" fmla="*/ 0 h 716280"/>
                <a:gd name="connsiteX1" fmla="*/ 0 w 579120"/>
                <a:gd name="connsiteY1" fmla="*/ 502920 h 716280"/>
                <a:gd name="connsiteX2" fmla="*/ 106680 w 579120"/>
                <a:gd name="connsiteY2" fmla="*/ 502920 h 716280"/>
                <a:gd name="connsiteX3" fmla="*/ 106680 w 579120"/>
                <a:gd name="connsiteY3" fmla="*/ 716280 h 716280"/>
                <a:gd name="connsiteX4" fmla="*/ 472440 w 579120"/>
                <a:gd name="connsiteY4" fmla="*/ 716280 h 716280"/>
                <a:gd name="connsiteX5" fmla="*/ 472440 w 579120"/>
                <a:gd name="connsiteY5" fmla="*/ 502920 h 716280"/>
                <a:gd name="connsiteX6" fmla="*/ 579120 w 579120"/>
                <a:gd name="connsiteY6" fmla="*/ 502920 h 716280"/>
                <a:gd name="connsiteX7" fmla="*/ 579120 w 579120"/>
                <a:gd name="connsiteY7" fmla="*/ 0 h 716280"/>
                <a:gd name="connsiteX8" fmla="*/ 0 w 579120"/>
                <a:gd name="connsiteY8" fmla="*/ 0 h 7162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9120" h="716280">
                  <a:moveTo>
                    <a:pt x="0" y="0"/>
                  </a:moveTo>
                  <a:lnTo>
                    <a:pt x="0" y="502920"/>
                  </a:lnTo>
                  <a:lnTo>
                    <a:pt x="106680" y="502920"/>
                  </a:lnTo>
                  <a:lnTo>
                    <a:pt x="106680" y="716280"/>
                  </a:lnTo>
                  <a:lnTo>
                    <a:pt x="472440" y="716280"/>
                  </a:lnTo>
                  <a:lnTo>
                    <a:pt x="472440" y="502920"/>
                  </a:lnTo>
                  <a:lnTo>
                    <a:pt x="579120" y="502920"/>
                  </a:lnTo>
                  <a:lnTo>
                    <a:pt x="57912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20000"/>
                <a:lumOff val="80000"/>
              </a:schemeClr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34" name="Groupe 133"/>
            <p:cNvGrpSpPr/>
            <p:nvPr/>
          </p:nvGrpSpPr>
          <p:grpSpPr>
            <a:xfrm>
              <a:off x="7520940" y="2522220"/>
              <a:ext cx="83820" cy="457200"/>
              <a:chOff x="8229600" y="2522220"/>
              <a:chExt cx="83820" cy="457200"/>
            </a:xfrm>
          </p:grpSpPr>
          <p:cxnSp>
            <p:nvCxnSpPr>
              <p:cNvPr id="135" name="Connecteur droit 134"/>
              <p:cNvCxnSpPr/>
              <p:nvPr/>
            </p:nvCxnSpPr>
            <p:spPr>
              <a:xfrm flipH="1">
                <a:off x="8229600" y="2522220"/>
                <a:ext cx="8382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6" name="Connecteur droit 135"/>
              <p:cNvCxnSpPr/>
              <p:nvPr/>
            </p:nvCxnSpPr>
            <p:spPr>
              <a:xfrm flipH="1">
                <a:off x="8229600" y="2979420"/>
                <a:ext cx="8382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2" name="Rectangle 141"/>
            <p:cNvSpPr/>
            <p:nvPr/>
          </p:nvSpPr>
          <p:spPr>
            <a:xfrm>
              <a:off x="7592239" y="2516897"/>
              <a:ext cx="45719" cy="485383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rgbClr val="0070C0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sp>
          <p:nvSpPr>
            <p:cNvPr id="144" name="Rectangle 143"/>
            <p:cNvSpPr/>
            <p:nvPr/>
          </p:nvSpPr>
          <p:spPr>
            <a:xfrm>
              <a:off x="8118019" y="2516897"/>
              <a:ext cx="45719" cy="485383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rgbClr val="0070C0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grpSp>
          <p:nvGrpSpPr>
            <p:cNvPr id="61" name="Groupe 60"/>
            <p:cNvGrpSpPr/>
            <p:nvPr/>
          </p:nvGrpSpPr>
          <p:grpSpPr>
            <a:xfrm>
              <a:off x="8130540" y="2522220"/>
              <a:ext cx="83820" cy="457200"/>
              <a:chOff x="8229600" y="2522220"/>
              <a:chExt cx="83820" cy="457200"/>
            </a:xfrm>
          </p:grpSpPr>
          <p:cxnSp>
            <p:nvCxnSpPr>
              <p:cNvPr id="104" name="Connecteur droit 103"/>
              <p:cNvCxnSpPr/>
              <p:nvPr/>
            </p:nvCxnSpPr>
            <p:spPr>
              <a:xfrm flipH="1">
                <a:off x="8229600" y="2522220"/>
                <a:ext cx="8382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2" name="Connecteur droit 131"/>
              <p:cNvCxnSpPr/>
              <p:nvPr/>
            </p:nvCxnSpPr>
            <p:spPr>
              <a:xfrm flipH="1">
                <a:off x="8229600" y="2979420"/>
                <a:ext cx="8382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2" name="Rectangle 21"/>
            <p:cNvSpPr/>
            <p:nvPr/>
          </p:nvSpPr>
          <p:spPr>
            <a:xfrm>
              <a:off x="8128283" y="2590413"/>
              <a:ext cx="63217" cy="335667"/>
            </a:xfrm>
            <a:prstGeom prst="rect">
              <a:avLst/>
            </a:prstGeom>
            <a:solidFill>
              <a:srgbClr val="FF0000"/>
            </a:solidFill>
            <a:ln w="127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7789080" y="2507372"/>
              <a:ext cx="180000" cy="72000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dirty="0" smtClean="0"/>
                <a:t>1</a:t>
              </a:r>
              <a:endParaRPr lang="fr-FR" dirty="0"/>
            </a:p>
          </p:txBody>
        </p:sp>
      </p:grpSp>
      <p:grpSp>
        <p:nvGrpSpPr>
          <p:cNvPr id="160" name="Groupe 159"/>
          <p:cNvGrpSpPr/>
          <p:nvPr/>
        </p:nvGrpSpPr>
        <p:grpSpPr>
          <a:xfrm rot="16200000" flipV="1">
            <a:off x="7370445" y="1865348"/>
            <a:ext cx="104775" cy="432048"/>
            <a:chOff x="6410325" y="3773805"/>
            <a:chExt cx="104775" cy="432048"/>
          </a:xfrm>
        </p:grpSpPr>
        <p:cxnSp>
          <p:nvCxnSpPr>
            <p:cNvPr id="161" name="Connecteur droit 160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2" name="Connecteur droit 161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Connecteur droit 162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4" name="Groupe 183"/>
          <p:cNvGrpSpPr/>
          <p:nvPr/>
        </p:nvGrpSpPr>
        <p:grpSpPr>
          <a:xfrm flipV="1">
            <a:off x="6715125" y="1743430"/>
            <a:ext cx="104775" cy="432048"/>
            <a:chOff x="6410325" y="3773805"/>
            <a:chExt cx="104775" cy="432048"/>
          </a:xfrm>
        </p:grpSpPr>
        <p:cxnSp>
          <p:nvCxnSpPr>
            <p:cNvPr id="185" name="Connecteur droit 184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Connecteur droit 185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Connecteur droit 186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8" name="Groupe 187"/>
          <p:cNvGrpSpPr/>
          <p:nvPr/>
        </p:nvGrpSpPr>
        <p:grpSpPr>
          <a:xfrm flipV="1">
            <a:off x="7812405" y="1743430"/>
            <a:ext cx="104775" cy="432048"/>
            <a:chOff x="6410325" y="3773805"/>
            <a:chExt cx="104775" cy="432048"/>
          </a:xfrm>
        </p:grpSpPr>
        <p:cxnSp>
          <p:nvCxnSpPr>
            <p:cNvPr id="189" name="Connecteur droit 188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Connecteur droit 189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Connecteur droit 190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92" name="Connecteur droit 191"/>
          <p:cNvCxnSpPr/>
          <p:nvPr/>
        </p:nvCxnSpPr>
        <p:spPr>
          <a:xfrm rot="16200000" flipV="1">
            <a:off x="5261610" y="1990693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Connecteur droit 192"/>
          <p:cNvCxnSpPr/>
          <p:nvPr/>
        </p:nvCxnSpPr>
        <p:spPr>
          <a:xfrm rot="16200000" flipV="1">
            <a:off x="4385310" y="2775553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Connecteur droit 193"/>
          <p:cNvCxnSpPr/>
          <p:nvPr/>
        </p:nvCxnSpPr>
        <p:spPr>
          <a:xfrm rot="16200000" flipV="1">
            <a:off x="5261610" y="2775553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Rectangle 194"/>
          <p:cNvSpPr/>
          <p:nvPr/>
        </p:nvSpPr>
        <p:spPr>
          <a:xfrm flipV="1">
            <a:off x="8054340" y="2095180"/>
            <a:ext cx="415290" cy="85415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127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grpSp>
        <p:nvGrpSpPr>
          <p:cNvPr id="198" name="Groupe 197"/>
          <p:cNvGrpSpPr/>
          <p:nvPr/>
        </p:nvGrpSpPr>
        <p:grpSpPr>
          <a:xfrm flipV="1">
            <a:off x="8216265" y="2756890"/>
            <a:ext cx="104775" cy="432048"/>
            <a:chOff x="6410325" y="3773805"/>
            <a:chExt cx="104775" cy="432048"/>
          </a:xfrm>
        </p:grpSpPr>
        <p:cxnSp>
          <p:nvCxnSpPr>
            <p:cNvPr id="199" name="Connecteur droit 198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0" name="Connecteur droit 199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1" name="Connecteur droit 200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02" name="Groupe 201"/>
          <p:cNvGrpSpPr/>
          <p:nvPr/>
        </p:nvGrpSpPr>
        <p:grpSpPr>
          <a:xfrm flipV="1">
            <a:off x="8216265" y="1895830"/>
            <a:ext cx="104775" cy="432048"/>
            <a:chOff x="6410325" y="3773805"/>
            <a:chExt cx="104775" cy="432048"/>
          </a:xfrm>
        </p:grpSpPr>
        <p:cxnSp>
          <p:nvCxnSpPr>
            <p:cNvPr id="203" name="Connecteur droit 202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4" name="Connecteur droit 203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5" name="Connecteur droit 204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8" name="ZoneTexte 87"/>
          <p:cNvSpPr txBox="1"/>
          <p:nvPr/>
        </p:nvSpPr>
        <p:spPr>
          <a:xfrm>
            <a:off x="3082291" y="2178633"/>
            <a:ext cx="149542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2 poulies Michaud </a:t>
            </a:r>
            <a:r>
              <a:rPr lang="fr-FR" sz="1200" dirty="0" err="1" smtClean="0"/>
              <a:t>Chailly</a:t>
            </a:r>
            <a:r>
              <a:rPr lang="fr-FR" sz="1200" dirty="0" smtClean="0"/>
              <a:t> </a:t>
            </a:r>
            <a:r>
              <a:rPr lang="fr-FR" sz="1200" dirty="0" smtClean="0"/>
              <a:t>A9-60-XL037F</a:t>
            </a:r>
            <a:endParaRPr lang="fr-FR" sz="1200" dirty="0"/>
          </a:p>
        </p:txBody>
      </p:sp>
      <p:cxnSp>
        <p:nvCxnSpPr>
          <p:cNvPr id="77" name="Connecteur droit avec flèche 76"/>
          <p:cNvCxnSpPr>
            <a:stCxn id="90" idx="2"/>
          </p:cNvCxnSpPr>
          <p:nvPr/>
        </p:nvCxnSpPr>
        <p:spPr>
          <a:xfrm>
            <a:off x="5571173" y="1451578"/>
            <a:ext cx="1591627" cy="962025"/>
          </a:xfrm>
          <a:prstGeom prst="straightConnector1">
            <a:avLst/>
          </a:prstGeom>
          <a:ln>
            <a:solidFill>
              <a:srgbClr val="7030A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6" name="Connecteur droit avec flèche 205"/>
          <p:cNvCxnSpPr>
            <a:stCxn id="93" idx="2"/>
          </p:cNvCxnSpPr>
          <p:nvPr/>
        </p:nvCxnSpPr>
        <p:spPr>
          <a:xfrm>
            <a:off x="2014538" y="1436338"/>
            <a:ext cx="1033462" cy="977263"/>
          </a:xfrm>
          <a:prstGeom prst="straightConnector1">
            <a:avLst/>
          </a:prstGeom>
          <a:ln>
            <a:solidFill>
              <a:srgbClr val="7030A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7" name="Connecteur droit avec flèche 206"/>
          <p:cNvCxnSpPr>
            <a:stCxn id="85" idx="2"/>
          </p:cNvCxnSpPr>
          <p:nvPr/>
        </p:nvCxnSpPr>
        <p:spPr>
          <a:xfrm>
            <a:off x="3749993" y="1445863"/>
            <a:ext cx="700087" cy="419099"/>
          </a:xfrm>
          <a:prstGeom prst="straightConnector1">
            <a:avLst/>
          </a:prstGeom>
          <a:ln>
            <a:solidFill>
              <a:srgbClr val="7030A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Connecteur droit avec flèche 207"/>
          <p:cNvCxnSpPr/>
          <p:nvPr/>
        </p:nvCxnSpPr>
        <p:spPr>
          <a:xfrm flipV="1">
            <a:off x="2483168" y="3108960"/>
            <a:ext cx="572452" cy="229818"/>
          </a:xfrm>
          <a:prstGeom prst="straightConnector1">
            <a:avLst/>
          </a:prstGeom>
          <a:ln>
            <a:solidFill>
              <a:srgbClr val="7030A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Connecteur droit avec flèche 209"/>
          <p:cNvCxnSpPr>
            <a:stCxn id="106" idx="2"/>
          </p:cNvCxnSpPr>
          <p:nvPr/>
        </p:nvCxnSpPr>
        <p:spPr>
          <a:xfrm>
            <a:off x="4447223" y="742918"/>
            <a:ext cx="848677" cy="1350645"/>
          </a:xfrm>
          <a:prstGeom prst="straightConnector1">
            <a:avLst/>
          </a:prstGeom>
          <a:ln>
            <a:solidFill>
              <a:srgbClr val="7030A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" name="Connecteur droit 214"/>
          <p:cNvCxnSpPr/>
          <p:nvPr/>
        </p:nvCxnSpPr>
        <p:spPr>
          <a:xfrm rot="10800000" flipV="1">
            <a:off x="3160268" y="4938315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6" name="Groupe 215"/>
          <p:cNvGrpSpPr/>
          <p:nvPr/>
        </p:nvGrpSpPr>
        <p:grpSpPr>
          <a:xfrm rot="16200000" flipV="1">
            <a:off x="1791593" y="4393255"/>
            <a:ext cx="3517795" cy="716280"/>
            <a:chOff x="3624863" y="2292017"/>
            <a:chExt cx="3517795" cy="716280"/>
          </a:xfrm>
        </p:grpSpPr>
        <p:sp>
          <p:nvSpPr>
            <p:cNvPr id="217" name="Forme libre 216"/>
            <p:cNvSpPr/>
            <p:nvPr/>
          </p:nvSpPr>
          <p:spPr>
            <a:xfrm flipV="1">
              <a:off x="3657600" y="2292017"/>
              <a:ext cx="3482340" cy="716280"/>
            </a:xfrm>
            <a:custGeom>
              <a:avLst/>
              <a:gdLst>
                <a:gd name="connsiteX0" fmla="*/ 0 w 3482340"/>
                <a:gd name="connsiteY0" fmla="*/ 0 h 716280"/>
                <a:gd name="connsiteX1" fmla="*/ 0 w 3482340"/>
                <a:gd name="connsiteY1" fmla="*/ 502920 h 716280"/>
                <a:gd name="connsiteX2" fmla="*/ 922020 w 3482340"/>
                <a:gd name="connsiteY2" fmla="*/ 502920 h 716280"/>
                <a:gd name="connsiteX3" fmla="*/ 922020 w 3482340"/>
                <a:gd name="connsiteY3" fmla="*/ 716280 h 716280"/>
                <a:gd name="connsiteX4" fmla="*/ 2552700 w 3482340"/>
                <a:gd name="connsiteY4" fmla="*/ 716280 h 716280"/>
                <a:gd name="connsiteX5" fmla="*/ 2552700 w 3482340"/>
                <a:gd name="connsiteY5" fmla="*/ 502920 h 716280"/>
                <a:gd name="connsiteX6" fmla="*/ 3482340 w 3482340"/>
                <a:gd name="connsiteY6" fmla="*/ 502920 h 716280"/>
                <a:gd name="connsiteX7" fmla="*/ 3482340 w 3482340"/>
                <a:gd name="connsiteY7" fmla="*/ 7620 h 716280"/>
                <a:gd name="connsiteX8" fmla="*/ 0 w 3482340"/>
                <a:gd name="connsiteY8" fmla="*/ 0 h 7162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482340" h="716280">
                  <a:moveTo>
                    <a:pt x="0" y="0"/>
                  </a:moveTo>
                  <a:lnTo>
                    <a:pt x="0" y="502920"/>
                  </a:lnTo>
                  <a:lnTo>
                    <a:pt x="922020" y="502920"/>
                  </a:lnTo>
                  <a:lnTo>
                    <a:pt x="922020" y="716280"/>
                  </a:lnTo>
                  <a:lnTo>
                    <a:pt x="2552700" y="716280"/>
                  </a:lnTo>
                  <a:lnTo>
                    <a:pt x="2552700" y="502920"/>
                  </a:lnTo>
                  <a:lnTo>
                    <a:pt x="3482340" y="502920"/>
                  </a:lnTo>
                  <a:lnTo>
                    <a:pt x="3482340" y="7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20000"/>
                <a:lumOff val="80000"/>
                <a:alpha val="75000"/>
              </a:schemeClr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18" name="Rectangle 217"/>
            <p:cNvSpPr/>
            <p:nvPr/>
          </p:nvSpPr>
          <p:spPr>
            <a:xfrm flipV="1">
              <a:off x="3652699" y="2512997"/>
              <a:ext cx="45719" cy="485383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rgbClr val="0070C0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sp>
          <p:nvSpPr>
            <p:cNvPr id="219" name="Rectangle 218"/>
            <p:cNvSpPr/>
            <p:nvPr/>
          </p:nvSpPr>
          <p:spPr>
            <a:xfrm flipV="1">
              <a:off x="7096939" y="2512997"/>
              <a:ext cx="45719" cy="485383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rgbClr val="0070C0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sp>
          <p:nvSpPr>
            <p:cNvPr id="220" name="Rectangle 219"/>
            <p:cNvSpPr/>
            <p:nvPr/>
          </p:nvSpPr>
          <p:spPr>
            <a:xfrm flipV="1">
              <a:off x="3624863" y="2589197"/>
              <a:ext cx="63217" cy="335667"/>
            </a:xfrm>
            <a:prstGeom prst="rect">
              <a:avLst/>
            </a:prstGeom>
            <a:solidFill>
              <a:srgbClr val="FF0000"/>
            </a:solidFill>
            <a:ln w="127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21" name="Forme libre 220"/>
          <p:cNvSpPr/>
          <p:nvPr/>
        </p:nvSpPr>
        <p:spPr>
          <a:xfrm rot="16200000" flipV="1">
            <a:off x="3288814" y="4627966"/>
            <a:ext cx="1726096" cy="205408"/>
          </a:xfrm>
          <a:custGeom>
            <a:avLst/>
            <a:gdLst>
              <a:gd name="connsiteX0" fmla="*/ 0 w 1726096"/>
              <a:gd name="connsiteY0" fmla="*/ 96078 h 205408"/>
              <a:gd name="connsiteX1" fmla="*/ 0 w 1726096"/>
              <a:gd name="connsiteY1" fmla="*/ 168965 h 205408"/>
              <a:gd name="connsiteX2" fmla="*/ 503583 w 1726096"/>
              <a:gd name="connsiteY2" fmla="*/ 168965 h 205408"/>
              <a:gd name="connsiteX3" fmla="*/ 503583 w 1726096"/>
              <a:gd name="connsiteY3" fmla="*/ 205408 h 205408"/>
              <a:gd name="connsiteX4" fmla="*/ 1225826 w 1726096"/>
              <a:gd name="connsiteY4" fmla="*/ 205408 h 205408"/>
              <a:gd name="connsiteX5" fmla="*/ 1225826 w 1726096"/>
              <a:gd name="connsiteY5" fmla="*/ 168965 h 205408"/>
              <a:gd name="connsiteX6" fmla="*/ 1726096 w 1726096"/>
              <a:gd name="connsiteY6" fmla="*/ 168965 h 205408"/>
              <a:gd name="connsiteX7" fmla="*/ 1726096 w 1726096"/>
              <a:gd name="connsiteY7" fmla="*/ 96078 h 205408"/>
              <a:gd name="connsiteX8" fmla="*/ 1222513 w 1726096"/>
              <a:gd name="connsiteY8" fmla="*/ 96078 h 205408"/>
              <a:gd name="connsiteX9" fmla="*/ 1222513 w 1726096"/>
              <a:gd name="connsiteY9" fmla="*/ 0 h 205408"/>
              <a:gd name="connsiteX10" fmla="*/ 506896 w 1726096"/>
              <a:gd name="connsiteY10" fmla="*/ 0 h 205408"/>
              <a:gd name="connsiteX11" fmla="*/ 506896 w 1726096"/>
              <a:gd name="connsiteY11" fmla="*/ 99391 h 205408"/>
              <a:gd name="connsiteX12" fmla="*/ 0 w 1726096"/>
              <a:gd name="connsiteY12" fmla="*/ 96078 h 20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726096" h="205408">
                <a:moveTo>
                  <a:pt x="0" y="96078"/>
                </a:moveTo>
                <a:lnTo>
                  <a:pt x="0" y="168965"/>
                </a:lnTo>
                <a:lnTo>
                  <a:pt x="503583" y="168965"/>
                </a:lnTo>
                <a:lnTo>
                  <a:pt x="503583" y="205408"/>
                </a:lnTo>
                <a:lnTo>
                  <a:pt x="1225826" y="205408"/>
                </a:lnTo>
                <a:lnTo>
                  <a:pt x="1225826" y="168965"/>
                </a:lnTo>
                <a:lnTo>
                  <a:pt x="1726096" y="168965"/>
                </a:lnTo>
                <a:lnTo>
                  <a:pt x="1726096" y="96078"/>
                </a:lnTo>
                <a:lnTo>
                  <a:pt x="1222513" y="96078"/>
                </a:lnTo>
                <a:lnTo>
                  <a:pt x="1222513" y="0"/>
                </a:lnTo>
                <a:lnTo>
                  <a:pt x="506896" y="0"/>
                </a:lnTo>
                <a:lnTo>
                  <a:pt x="506896" y="99391"/>
                </a:lnTo>
                <a:lnTo>
                  <a:pt x="0" y="96078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1270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2" name="Rectangle 221"/>
          <p:cNvSpPr/>
          <p:nvPr/>
        </p:nvSpPr>
        <p:spPr>
          <a:xfrm rot="16200000" flipV="1">
            <a:off x="2713092" y="4687182"/>
            <a:ext cx="720000" cy="86977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223" name="Forme libre 222"/>
          <p:cNvSpPr/>
          <p:nvPr/>
        </p:nvSpPr>
        <p:spPr>
          <a:xfrm rot="16200000">
            <a:off x="2107714" y="4627966"/>
            <a:ext cx="1726096" cy="205408"/>
          </a:xfrm>
          <a:custGeom>
            <a:avLst/>
            <a:gdLst>
              <a:gd name="connsiteX0" fmla="*/ 0 w 1726096"/>
              <a:gd name="connsiteY0" fmla="*/ 96078 h 205408"/>
              <a:gd name="connsiteX1" fmla="*/ 0 w 1726096"/>
              <a:gd name="connsiteY1" fmla="*/ 168965 h 205408"/>
              <a:gd name="connsiteX2" fmla="*/ 503583 w 1726096"/>
              <a:gd name="connsiteY2" fmla="*/ 168965 h 205408"/>
              <a:gd name="connsiteX3" fmla="*/ 503583 w 1726096"/>
              <a:gd name="connsiteY3" fmla="*/ 205408 h 205408"/>
              <a:gd name="connsiteX4" fmla="*/ 1225826 w 1726096"/>
              <a:gd name="connsiteY4" fmla="*/ 205408 h 205408"/>
              <a:gd name="connsiteX5" fmla="*/ 1225826 w 1726096"/>
              <a:gd name="connsiteY5" fmla="*/ 168965 h 205408"/>
              <a:gd name="connsiteX6" fmla="*/ 1726096 w 1726096"/>
              <a:gd name="connsiteY6" fmla="*/ 168965 h 205408"/>
              <a:gd name="connsiteX7" fmla="*/ 1726096 w 1726096"/>
              <a:gd name="connsiteY7" fmla="*/ 96078 h 205408"/>
              <a:gd name="connsiteX8" fmla="*/ 1222513 w 1726096"/>
              <a:gd name="connsiteY8" fmla="*/ 96078 h 205408"/>
              <a:gd name="connsiteX9" fmla="*/ 1222513 w 1726096"/>
              <a:gd name="connsiteY9" fmla="*/ 0 h 205408"/>
              <a:gd name="connsiteX10" fmla="*/ 506896 w 1726096"/>
              <a:gd name="connsiteY10" fmla="*/ 0 h 205408"/>
              <a:gd name="connsiteX11" fmla="*/ 506896 w 1726096"/>
              <a:gd name="connsiteY11" fmla="*/ 99391 h 205408"/>
              <a:gd name="connsiteX12" fmla="*/ 0 w 1726096"/>
              <a:gd name="connsiteY12" fmla="*/ 96078 h 20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726096" h="205408">
                <a:moveTo>
                  <a:pt x="0" y="96078"/>
                </a:moveTo>
                <a:lnTo>
                  <a:pt x="0" y="168965"/>
                </a:lnTo>
                <a:lnTo>
                  <a:pt x="503583" y="168965"/>
                </a:lnTo>
                <a:lnTo>
                  <a:pt x="503583" y="205408"/>
                </a:lnTo>
                <a:lnTo>
                  <a:pt x="1225826" y="205408"/>
                </a:lnTo>
                <a:lnTo>
                  <a:pt x="1225826" y="168965"/>
                </a:lnTo>
                <a:lnTo>
                  <a:pt x="1726096" y="168965"/>
                </a:lnTo>
                <a:lnTo>
                  <a:pt x="1726096" y="96078"/>
                </a:lnTo>
                <a:lnTo>
                  <a:pt x="1222513" y="96078"/>
                </a:lnTo>
                <a:lnTo>
                  <a:pt x="1222513" y="0"/>
                </a:lnTo>
                <a:lnTo>
                  <a:pt x="506896" y="0"/>
                </a:lnTo>
                <a:lnTo>
                  <a:pt x="506896" y="99391"/>
                </a:lnTo>
                <a:lnTo>
                  <a:pt x="0" y="96078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1270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4" name="Rectangle 223"/>
          <p:cNvSpPr/>
          <p:nvPr/>
        </p:nvSpPr>
        <p:spPr>
          <a:xfrm rot="16200000" flipV="1">
            <a:off x="2660975" y="4617377"/>
            <a:ext cx="2744473" cy="8697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226" name="Rectangle 225"/>
          <p:cNvSpPr/>
          <p:nvPr/>
        </p:nvSpPr>
        <p:spPr>
          <a:xfrm rot="16200000" flipV="1">
            <a:off x="3368334" y="4005160"/>
            <a:ext cx="377190" cy="1451021"/>
          </a:xfrm>
          <a:prstGeom prst="rect">
            <a:avLst/>
          </a:prstGeom>
          <a:solidFill>
            <a:schemeClr val="bg1">
              <a:alpha val="75000"/>
            </a:schemeClr>
          </a:solidFill>
          <a:ln w="127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1</a:t>
            </a:r>
            <a:endParaRPr lang="fr-FR" dirty="0"/>
          </a:p>
        </p:txBody>
      </p:sp>
      <p:grpSp>
        <p:nvGrpSpPr>
          <p:cNvPr id="227" name="Groupe 226"/>
          <p:cNvGrpSpPr/>
          <p:nvPr/>
        </p:nvGrpSpPr>
        <p:grpSpPr>
          <a:xfrm rot="16200000" flipV="1">
            <a:off x="3728151" y="3494518"/>
            <a:ext cx="104775" cy="432048"/>
            <a:chOff x="6410325" y="3773805"/>
            <a:chExt cx="104775" cy="432048"/>
          </a:xfrm>
        </p:grpSpPr>
        <p:cxnSp>
          <p:nvCxnSpPr>
            <p:cNvPr id="228" name="Connecteur droit 227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9" name="Connecteur droit 228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0" name="Connecteur droit 229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9" name="Groupe 238"/>
          <p:cNvGrpSpPr/>
          <p:nvPr/>
        </p:nvGrpSpPr>
        <p:grpSpPr>
          <a:xfrm rot="16200000" flipV="1">
            <a:off x="4063431" y="5125199"/>
            <a:ext cx="104775" cy="432048"/>
            <a:chOff x="6410325" y="3773805"/>
            <a:chExt cx="104775" cy="432048"/>
          </a:xfrm>
        </p:grpSpPr>
        <p:cxnSp>
          <p:nvCxnSpPr>
            <p:cNvPr id="240" name="Connecteur droit 239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Connecteur droit 240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Connecteur droit 241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3" name="Groupe 242"/>
          <p:cNvGrpSpPr/>
          <p:nvPr/>
        </p:nvGrpSpPr>
        <p:grpSpPr>
          <a:xfrm rot="16200000" flipV="1">
            <a:off x="4063431" y="3913619"/>
            <a:ext cx="104775" cy="432048"/>
            <a:chOff x="6410325" y="3773805"/>
            <a:chExt cx="104775" cy="432048"/>
          </a:xfrm>
        </p:grpSpPr>
        <p:cxnSp>
          <p:nvCxnSpPr>
            <p:cNvPr id="244" name="Connecteur droit 243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Connecteur droit 244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Connecteur droit 245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7" name="Groupe 246"/>
          <p:cNvGrpSpPr/>
          <p:nvPr/>
        </p:nvGrpSpPr>
        <p:grpSpPr>
          <a:xfrm rot="16200000" flipV="1">
            <a:off x="3004251" y="5125199"/>
            <a:ext cx="104775" cy="432048"/>
            <a:chOff x="6410325" y="3773805"/>
            <a:chExt cx="104775" cy="432048"/>
          </a:xfrm>
        </p:grpSpPr>
        <p:cxnSp>
          <p:nvCxnSpPr>
            <p:cNvPr id="248" name="Connecteur droit 247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Connecteur droit 248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Connecteur droit 249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51" name="Groupe 250"/>
          <p:cNvGrpSpPr/>
          <p:nvPr/>
        </p:nvGrpSpPr>
        <p:grpSpPr>
          <a:xfrm rot="16200000" flipV="1">
            <a:off x="3004251" y="3913619"/>
            <a:ext cx="104775" cy="432048"/>
            <a:chOff x="6410325" y="3773805"/>
            <a:chExt cx="104775" cy="432048"/>
          </a:xfrm>
        </p:grpSpPr>
        <p:cxnSp>
          <p:nvCxnSpPr>
            <p:cNvPr id="252" name="Connecteur droit 251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Connecteur droit 252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4" name="Connecteur droit 253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55" name="Connecteur droit 254"/>
          <p:cNvCxnSpPr/>
          <p:nvPr/>
        </p:nvCxnSpPr>
        <p:spPr>
          <a:xfrm rot="10800000" flipV="1">
            <a:off x="3160268" y="4252515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Connecteur droit 255"/>
          <p:cNvCxnSpPr/>
          <p:nvPr/>
        </p:nvCxnSpPr>
        <p:spPr>
          <a:xfrm rot="10800000" flipV="1">
            <a:off x="3945128" y="4938315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7" name="Connecteur droit 256"/>
          <p:cNvCxnSpPr/>
          <p:nvPr/>
        </p:nvCxnSpPr>
        <p:spPr>
          <a:xfrm rot="10800000" flipV="1">
            <a:off x="3945128" y="4252515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8" name="ZoneTexte 257"/>
          <p:cNvSpPr txBox="1"/>
          <p:nvPr/>
        </p:nvSpPr>
        <p:spPr>
          <a:xfrm rot="16200000" flipV="1">
            <a:off x="2743698" y="5495200"/>
            <a:ext cx="149542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2 poulies Michaud </a:t>
            </a:r>
            <a:r>
              <a:rPr lang="fr-FR" sz="1200" dirty="0" err="1" smtClean="0"/>
              <a:t>Chailly</a:t>
            </a:r>
            <a:r>
              <a:rPr lang="fr-FR" sz="1200" dirty="0" smtClean="0"/>
              <a:t> </a:t>
            </a:r>
            <a:r>
              <a:rPr lang="fr-FR" sz="1200" dirty="0" smtClean="0"/>
              <a:t>A9-60-XL037F</a:t>
            </a:r>
            <a:endParaRPr lang="fr-FR" sz="1200" dirty="0"/>
          </a:p>
        </p:txBody>
      </p:sp>
      <p:grpSp>
        <p:nvGrpSpPr>
          <p:cNvPr id="231" name="Groupe 230"/>
          <p:cNvGrpSpPr/>
          <p:nvPr/>
        </p:nvGrpSpPr>
        <p:grpSpPr>
          <a:xfrm rot="10800000" flipV="1">
            <a:off x="3751010" y="4210799"/>
            <a:ext cx="104775" cy="432048"/>
            <a:chOff x="6410325" y="3773805"/>
            <a:chExt cx="104775" cy="432048"/>
          </a:xfrm>
        </p:grpSpPr>
        <p:cxnSp>
          <p:nvCxnSpPr>
            <p:cNvPr id="232" name="Connecteur droit 231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3" name="Connecteur droit 232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4" name="Connecteur droit 233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5" name="Groupe 234"/>
          <p:cNvGrpSpPr/>
          <p:nvPr/>
        </p:nvGrpSpPr>
        <p:grpSpPr>
          <a:xfrm rot="16200000" flipV="1">
            <a:off x="3728151" y="5521438"/>
            <a:ext cx="104775" cy="432048"/>
            <a:chOff x="6410325" y="3773805"/>
            <a:chExt cx="104775" cy="432048"/>
          </a:xfrm>
        </p:grpSpPr>
        <p:cxnSp>
          <p:nvCxnSpPr>
            <p:cNvPr id="236" name="Connecteur droit 235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Connecteur droit 236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Connecteur droit 237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69" name="Rectangle 268"/>
          <p:cNvSpPr/>
          <p:nvPr/>
        </p:nvSpPr>
        <p:spPr>
          <a:xfrm rot="16200000" flipV="1">
            <a:off x="3673212" y="4687182"/>
            <a:ext cx="720000" cy="86977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cxnSp>
        <p:nvCxnSpPr>
          <p:cNvPr id="43" name="Connecteur droit 42"/>
          <p:cNvCxnSpPr/>
          <p:nvPr/>
        </p:nvCxnSpPr>
        <p:spPr>
          <a:xfrm>
            <a:off x="7309255" y="30480"/>
            <a:ext cx="0" cy="2806622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necteur droit 44"/>
          <p:cNvCxnSpPr/>
          <p:nvPr/>
        </p:nvCxnSpPr>
        <p:spPr>
          <a:xfrm>
            <a:off x="2613660" y="4719871"/>
            <a:ext cx="2124075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7" name="Connecteur droit avec flèche 326"/>
          <p:cNvCxnSpPr/>
          <p:nvPr/>
        </p:nvCxnSpPr>
        <p:spPr>
          <a:xfrm>
            <a:off x="2499360" y="3337560"/>
            <a:ext cx="1524000" cy="68580"/>
          </a:xfrm>
          <a:prstGeom prst="straightConnector1">
            <a:avLst/>
          </a:prstGeom>
          <a:ln>
            <a:solidFill>
              <a:srgbClr val="7030A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992821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e 5"/>
          <p:cNvGrpSpPr/>
          <p:nvPr/>
        </p:nvGrpSpPr>
        <p:grpSpPr>
          <a:xfrm>
            <a:off x="3068950" y="4719678"/>
            <a:ext cx="2482380" cy="1512000"/>
            <a:chOff x="6817990" y="353417"/>
            <a:chExt cx="2482380" cy="1512000"/>
          </a:xfrm>
        </p:grpSpPr>
        <p:sp>
          <p:nvSpPr>
            <p:cNvPr id="42" name="Rectangle 41"/>
            <p:cNvSpPr/>
            <p:nvPr/>
          </p:nvSpPr>
          <p:spPr>
            <a:xfrm rot="16200000">
              <a:off x="7105990" y="731417"/>
              <a:ext cx="180000" cy="75600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dirty="0" smtClean="0"/>
                <a:t>1</a:t>
              </a:r>
              <a:endParaRPr lang="fr-FR" dirty="0"/>
            </a:p>
          </p:txBody>
        </p:sp>
        <p:sp>
          <p:nvSpPr>
            <p:cNvPr id="38" name="Rectangle 37"/>
            <p:cNvSpPr/>
            <p:nvPr/>
          </p:nvSpPr>
          <p:spPr>
            <a:xfrm rot="16200000">
              <a:off x="7680370" y="245417"/>
              <a:ext cx="1512000" cy="1728000"/>
            </a:xfrm>
            <a:prstGeom prst="rect">
              <a:avLst/>
            </a:prstGeom>
            <a:solidFill>
              <a:schemeClr val="bg1">
                <a:alpha val="75000"/>
              </a:schemeClr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dirty="0" smtClean="0"/>
                <a:t>1</a:t>
              </a:r>
              <a:endParaRPr lang="fr-FR" dirty="0"/>
            </a:p>
          </p:txBody>
        </p:sp>
      </p:grpSp>
      <p:sp>
        <p:nvSpPr>
          <p:cNvPr id="156" name="Rectangle 155"/>
          <p:cNvSpPr/>
          <p:nvPr/>
        </p:nvSpPr>
        <p:spPr>
          <a:xfrm rot="5400000" flipV="1">
            <a:off x="1136471" y="3524062"/>
            <a:ext cx="4100836" cy="342000"/>
          </a:xfrm>
          <a:prstGeom prst="rect">
            <a:avLst/>
          </a:prstGeom>
          <a:solidFill>
            <a:schemeClr val="bg1"/>
          </a:solidFill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6" name="Forme libre 145"/>
          <p:cNvSpPr/>
          <p:nvPr/>
        </p:nvSpPr>
        <p:spPr>
          <a:xfrm rot="16200000">
            <a:off x="1550241" y="3052366"/>
            <a:ext cx="3482340" cy="716280"/>
          </a:xfrm>
          <a:custGeom>
            <a:avLst/>
            <a:gdLst>
              <a:gd name="connsiteX0" fmla="*/ 0 w 3482340"/>
              <a:gd name="connsiteY0" fmla="*/ 0 h 716280"/>
              <a:gd name="connsiteX1" fmla="*/ 0 w 3482340"/>
              <a:gd name="connsiteY1" fmla="*/ 502920 h 716280"/>
              <a:gd name="connsiteX2" fmla="*/ 922020 w 3482340"/>
              <a:gd name="connsiteY2" fmla="*/ 502920 h 716280"/>
              <a:gd name="connsiteX3" fmla="*/ 922020 w 3482340"/>
              <a:gd name="connsiteY3" fmla="*/ 716280 h 716280"/>
              <a:gd name="connsiteX4" fmla="*/ 2552700 w 3482340"/>
              <a:gd name="connsiteY4" fmla="*/ 716280 h 716280"/>
              <a:gd name="connsiteX5" fmla="*/ 2552700 w 3482340"/>
              <a:gd name="connsiteY5" fmla="*/ 502920 h 716280"/>
              <a:gd name="connsiteX6" fmla="*/ 3482340 w 3482340"/>
              <a:gd name="connsiteY6" fmla="*/ 502920 h 716280"/>
              <a:gd name="connsiteX7" fmla="*/ 3482340 w 3482340"/>
              <a:gd name="connsiteY7" fmla="*/ 7620 h 716280"/>
              <a:gd name="connsiteX8" fmla="*/ 0 w 3482340"/>
              <a:gd name="connsiteY8" fmla="*/ 0 h 7162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482340" h="716280">
                <a:moveTo>
                  <a:pt x="0" y="0"/>
                </a:moveTo>
                <a:lnTo>
                  <a:pt x="0" y="502920"/>
                </a:lnTo>
                <a:lnTo>
                  <a:pt x="922020" y="502920"/>
                </a:lnTo>
                <a:lnTo>
                  <a:pt x="922020" y="716280"/>
                </a:lnTo>
                <a:lnTo>
                  <a:pt x="2552700" y="716280"/>
                </a:lnTo>
                <a:lnTo>
                  <a:pt x="2552700" y="502920"/>
                </a:lnTo>
                <a:lnTo>
                  <a:pt x="3482340" y="502920"/>
                </a:lnTo>
                <a:lnTo>
                  <a:pt x="3482340" y="762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  <a:alpha val="75000"/>
            </a:schemeClr>
          </a:solidFill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1" name="Rectangle 160"/>
          <p:cNvSpPr/>
          <p:nvPr/>
        </p:nvSpPr>
        <p:spPr>
          <a:xfrm>
            <a:off x="3886199" y="2045190"/>
            <a:ext cx="4671061" cy="270207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127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7" name="Rectangle 6"/>
          <p:cNvSpPr/>
          <p:nvPr/>
        </p:nvSpPr>
        <p:spPr>
          <a:xfrm>
            <a:off x="3429000" y="1912620"/>
            <a:ext cx="76200" cy="2964180"/>
          </a:xfrm>
          <a:prstGeom prst="rect">
            <a:avLst/>
          </a:prstGeom>
          <a:solidFill>
            <a:schemeClr val="bg1">
              <a:lumMod val="75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4" name="Rectangle 93"/>
          <p:cNvSpPr/>
          <p:nvPr/>
        </p:nvSpPr>
        <p:spPr>
          <a:xfrm rot="5400000">
            <a:off x="1832266" y="2228514"/>
            <a:ext cx="5105402" cy="3239175"/>
          </a:xfrm>
          <a:prstGeom prst="rect">
            <a:avLst/>
          </a:prstGeom>
          <a:noFill/>
          <a:ln w="12700"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77" name="Ellipse 76"/>
          <p:cNvSpPr>
            <a:spLocks noChangeAspect="1"/>
          </p:cNvSpPr>
          <p:nvPr/>
        </p:nvSpPr>
        <p:spPr>
          <a:xfrm>
            <a:off x="6804660" y="3055620"/>
            <a:ext cx="648000" cy="648000"/>
          </a:xfrm>
          <a:prstGeom prst="ellipse">
            <a:avLst/>
          </a:prstGeom>
          <a:solidFill>
            <a:schemeClr val="accent5">
              <a:lumMod val="20000"/>
              <a:lumOff val="80000"/>
            </a:schemeClr>
          </a:solidFill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fr-FR"/>
          </a:p>
        </p:txBody>
      </p:sp>
      <p:cxnSp>
        <p:nvCxnSpPr>
          <p:cNvPr id="82" name="Connecteur droit 81"/>
          <p:cNvCxnSpPr/>
          <p:nvPr/>
        </p:nvCxnSpPr>
        <p:spPr>
          <a:xfrm>
            <a:off x="7128510" y="2874645"/>
            <a:ext cx="0" cy="2009775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Arc 90"/>
          <p:cNvSpPr/>
          <p:nvPr/>
        </p:nvSpPr>
        <p:spPr>
          <a:xfrm flipH="1">
            <a:off x="6804660" y="3053715"/>
            <a:ext cx="666750" cy="666750"/>
          </a:xfrm>
          <a:prstGeom prst="arc">
            <a:avLst>
              <a:gd name="adj1" fmla="val 6578661"/>
              <a:gd name="adj2" fmla="val 14010155"/>
            </a:avLst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86" name="Connecteur droit 85"/>
          <p:cNvCxnSpPr>
            <a:stCxn id="84" idx="0"/>
            <a:endCxn id="91" idx="2"/>
          </p:cNvCxnSpPr>
          <p:nvPr/>
        </p:nvCxnSpPr>
        <p:spPr>
          <a:xfrm>
            <a:off x="5491687" y="1967314"/>
            <a:ext cx="1844635" cy="115178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Connecteur droit 89"/>
          <p:cNvCxnSpPr/>
          <p:nvPr/>
        </p:nvCxnSpPr>
        <p:spPr>
          <a:xfrm flipV="1">
            <a:off x="5396437" y="3681814"/>
            <a:ext cx="1904176" cy="117367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ZoneTexte 106"/>
          <p:cNvSpPr txBox="1"/>
          <p:nvPr/>
        </p:nvSpPr>
        <p:spPr>
          <a:xfrm>
            <a:off x="3760470" y="344805"/>
            <a:ext cx="18002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Vue de </a:t>
            </a:r>
            <a:r>
              <a:rPr lang="fr-FR" sz="1200" dirty="0" smtClean="0"/>
              <a:t>dessous</a:t>
            </a:r>
            <a:endParaRPr lang="fr-FR" sz="1200" dirty="0"/>
          </a:p>
        </p:txBody>
      </p:sp>
      <p:grpSp>
        <p:nvGrpSpPr>
          <p:cNvPr id="92" name="Groupe 91"/>
          <p:cNvGrpSpPr/>
          <p:nvPr/>
        </p:nvGrpSpPr>
        <p:grpSpPr>
          <a:xfrm flipV="1">
            <a:off x="3903345" y="1591030"/>
            <a:ext cx="104775" cy="432048"/>
            <a:chOff x="6410325" y="3773805"/>
            <a:chExt cx="104775" cy="432048"/>
          </a:xfrm>
        </p:grpSpPr>
        <p:cxnSp>
          <p:nvCxnSpPr>
            <p:cNvPr id="150" name="Connecteur droit 149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Connecteur droit 150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2" name="Connecteur droit 151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7" name="Rectangle 146"/>
          <p:cNvSpPr/>
          <p:nvPr/>
        </p:nvSpPr>
        <p:spPr>
          <a:xfrm rot="16200000">
            <a:off x="3163020" y="4891026"/>
            <a:ext cx="45719" cy="485383"/>
          </a:xfrm>
          <a:prstGeom prst="rect">
            <a:avLst/>
          </a:prstGeom>
          <a:solidFill>
            <a:schemeClr val="bg1"/>
          </a:solidFill>
          <a:ln w="12700">
            <a:solidFill>
              <a:srgbClr val="0070C0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48" name="Rectangle 147"/>
          <p:cNvSpPr/>
          <p:nvPr/>
        </p:nvSpPr>
        <p:spPr>
          <a:xfrm rot="16200000">
            <a:off x="3163019" y="1446786"/>
            <a:ext cx="45719" cy="485383"/>
          </a:xfrm>
          <a:prstGeom prst="rect">
            <a:avLst/>
          </a:prstGeom>
          <a:solidFill>
            <a:schemeClr val="bg1"/>
          </a:solidFill>
          <a:ln w="12700">
            <a:solidFill>
              <a:srgbClr val="0070C0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49" name="Rectangle 148"/>
          <p:cNvSpPr/>
          <p:nvPr/>
        </p:nvSpPr>
        <p:spPr>
          <a:xfrm rot="16200000">
            <a:off x="3152929" y="1502631"/>
            <a:ext cx="63217" cy="335667"/>
          </a:xfrm>
          <a:prstGeom prst="rect">
            <a:avLst/>
          </a:prstGeom>
          <a:solidFill>
            <a:srgbClr val="FF0000"/>
          </a:solidFill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2" name="Forme libre 101"/>
          <p:cNvSpPr/>
          <p:nvPr/>
        </p:nvSpPr>
        <p:spPr>
          <a:xfrm rot="16200000" flipV="1">
            <a:off x="3029734" y="3302086"/>
            <a:ext cx="1726096" cy="205408"/>
          </a:xfrm>
          <a:custGeom>
            <a:avLst/>
            <a:gdLst>
              <a:gd name="connsiteX0" fmla="*/ 0 w 1726096"/>
              <a:gd name="connsiteY0" fmla="*/ 96078 h 205408"/>
              <a:gd name="connsiteX1" fmla="*/ 0 w 1726096"/>
              <a:gd name="connsiteY1" fmla="*/ 168965 h 205408"/>
              <a:gd name="connsiteX2" fmla="*/ 503583 w 1726096"/>
              <a:gd name="connsiteY2" fmla="*/ 168965 h 205408"/>
              <a:gd name="connsiteX3" fmla="*/ 503583 w 1726096"/>
              <a:gd name="connsiteY3" fmla="*/ 205408 h 205408"/>
              <a:gd name="connsiteX4" fmla="*/ 1225826 w 1726096"/>
              <a:gd name="connsiteY4" fmla="*/ 205408 h 205408"/>
              <a:gd name="connsiteX5" fmla="*/ 1225826 w 1726096"/>
              <a:gd name="connsiteY5" fmla="*/ 168965 h 205408"/>
              <a:gd name="connsiteX6" fmla="*/ 1726096 w 1726096"/>
              <a:gd name="connsiteY6" fmla="*/ 168965 h 205408"/>
              <a:gd name="connsiteX7" fmla="*/ 1726096 w 1726096"/>
              <a:gd name="connsiteY7" fmla="*/ 96078 h 205408"/>
              <a:gd name="connsiteX8" fmla="*/ 1222513 w 1726096"/>
              <a:gd name="connsiteY8" fmla="*/ 96078 h 205408"/>
              <a:gd name="connsiteX9" fmla="*/ 1222513 w 1726096"/>
              <a:gd name="connsiteY9" fmla="*/ 0 h 205408"/>
              <a:gd name="connsiteX10" fmla="*/ 506896 w 1726096"/>
              <a:gd name="connsiteY10" fmla="*/ 0 h 205408"/>
              <a:gd name="connsiteX11" fmla="*/ 506896 w 1726096"/>
              <a:gd name="connsiteY11" fmla="*/ 99391 h 205408"/>
              <a:gd name="connsiteX12" fmla="*/ 0 w 1726096"/>
              <a:gd name="connsiteY12" fmla="*/ 96078 h 20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726096" h="205408">
                <a:moveTo>
                  <a:pt x="0" y="96078"/>
                </a:moveTo>
                <a:lnTo>
                  <a:pt x="0" y="168965"/>
                </a:lnTo>
                <a:lnTo>
                  <a:pt x="503583" y="168965"/>
                </a:lnTo>
                <a:lnTo>
                  <a:pt x="503583" y="205408"/>
                </a:lnTo>
                <a:lnTo>
                  <a:pt x="1225826" y="205408"/>
                </a:lnTo>
                <a:lnTo>
                  <a:pt x="1225826" y="168965"/>
                </a:lnTo>
                <a:lnTo>
                  <a:pt x="1726096" y="168965"/>
                </a:lnTo>
                <a:lnTo>
                  <a:pt x="1726096" y="96078"/>
                </a:lnTo>
                <a:lnTo>
                  <a:pt x="1222513" y="96078"/>
                </a:lnTo>
                <a:lnTo>
                  <a:pt x="1222513" y="0"/>
                </a:lnTo>
                <a:lnTo>
                  <a:pt x="506896" y="0"/>
                </a:lnTo>
                <a:lnTo>
                  <a:pt x="506896" y="99391"/>
                </a:lnTo>
                <a:lnTo>
                  <a:pt x="0" y="96078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1270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9" name="Forme libre 108"/>
          <p:cNvSpPr/>
          <p:nvPr/>
        </p:nvSpPr>
        <p:spPr>
          <a:xfrm rot="16200000">
            <a:off x="1848634" y="3302086"/>
            <a:ext cx="1726096" cy="205408"/>
          </a:xfrm>
          <a:custGeom>
            <a:avLst/>
            <a:gdLst>
              <a:gd name="connsiteX0" fmla="*/ 0 w 1726096"/>
              <a:gd name="connsiteY0" fmla="*/ 96078 h 205408"/>
              <a:gd name="connsiteX1" fmla="*/ 0 w 1726096"/>
              <a:gd name="connsiteY1" fmla="*/ 168965 h 205408"/>
              <a:gd name="connsiteX2" fmla="*/ 503583 w 1726096"/>
              <a:gd name="connsiteY2" fmla="*/ 168965 h 205408"/>
              <a:gd name="connsiteX3" fmla="*/ 503583 w 1726096"/>
              <a:gd name="connsiteY3" fmla="*/ 205408 h 205408"/>
              <a:gd name="connsiteX4" fmla="*/ 1225826 w 1726096"/>
              <a:gd name="connsiteY4" fmla="*/ 205408 h 205408"/>
              <a:gd name="connsiteX5" fmla="*/ 1225826 w 1726096"/>
              <a:gd name="connsiteY5" fmla="*/ 168965 h 205408"/>
              <a:gd name="connsiteX6" fmla="*/ 1726096 w 1726096"/>
              <a:gd name="connsiteY6" fmla="*/ 168965 h 205408"/>
              <a:gd name="connsiteX7" fmla="*/ 1726096 w 1726096"/>
              <a:gd name="connsiteY7" fmla="*/ 96078 h 205408"/>
              <a:gd name="connsiteX8" fmla="*/ 1222513 w 1726096"/>
              <a:gd name="connsiteY8" fmla="*/ 96078 h 205408"/>
              <a:gd name="connsiteX9" fmla="*/ 1222513 w 1726096"/>
              <a:gd name="connsiteY9" fmla="*/ 0 h 205408"/>
              <a:gd name="connsiteX10" fmla="*/ 506896 w 1726096"/>
              <a:gd name="connsiteY10" fmla="*/ 0 h 205408"/>
              <a:gd name="connsiteX11" fmla="*/ 506896 w 1726096"/>
              <a:gd name="connsiteY11" fmla="*/ 99391 h 205408"/>
              <a:gd name="connsiteX12" fmla="*/ 0 w 1726096"/>
              <a:gd name="connsiteY12" fmla="*/ 96078 h 20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726096" h="205408">
                <a:moveTo>
                  <a:pt x="0" y="96078"/>
                </a:moveTo>
                <a:lnTo>
                  <a:pt x="0" y="168965"/>
                </a:lnTo>
                <a:lnTo>
                  <a:pt x="503583" y="168965"/>
                </a:lnTo>
                <a:lnTo>
                  <a:pt x="503583" y="205408"/>
                </a:lnTo>
                <a:lnTo>
                  <a:pt x="1225826" y="205408"/>
                </a:lnTo>
                <a:lnTo>
                  <a:pt x="1225826" y="168965"/>
                </a:lnTo>
                <a:lnTo>
                  <a:pt x="1726096" y="168965"/>
                </a:lnTo>
                <a:lnTo>
                  <a:pt x="1726096" y="96078"/>
                </a:lnTo>
                <a:lnTo>
                  <a:pt x="1222513" y="96078"/>
                </a:lnTo>
                <a:lnTo>
                  <a:pt x="1222513" y="0"/>
                </a:lnTo>
                <a:lnTo>
                  <a:pt x="506896" y="0"/>
                </a:lnTo>
                <a:lnTo>
                  <a:pt x="506896" y="99391"/>
                </a:lnTo>
                <a:lnTo>
                  <a:pt x="0" y="96078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1270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0" name="Rectangle 109"/>
          <p:cNvSpPr/>
          <p:nvPr/>
        </p:nvSpPr>
        <p:spPr>
          <a:xfrm rot="16200000" flipV="1">
            <a:off x="1354782" y="3800802"/>
            <a:ext cx="4846320" cy="9459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grpSp>
        <p:nvGrpSpPr>
          <p:cNvPr id="112" name="Groupe 111"/>
          <p:cNvGrpSpPr/>
          <p:nvPr/>
        </p:nvGrpSpPr>
        <p:grpSpPr>
          <a:xfrm rot="16200000" flipV="1">
            <a:off x="3469071" y="2168638"/>
            <a:ext cx="104775" cy="432048"/>
            <a:chOff x="6410325" y="3773805"/>
            <a:chExt cx="104775" cy="432048"/>
          </a:xfrm>
        </p:grpSpPr>
        <p:cxnSp>
          <p:nvCxnSpPr>
            <p:cNvPr id="143" name="Connecteur droit 142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Connecteur droit 143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Connecteur droit 144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3" name="Groupe 112"/>
          <p:cNvGrpSpPr/>
          <p:nvPr/>
        </p:nvGrpSpPr>
        <p:grpSpPr>
          <a:xfrm rot="16200000" flipV="1">
            <a:off x="3804351" y="3799319"/>
            <a:ext cx="104775" cy="432048"/>
            <a:chOff x="6410325" y="3773805"/>
            <a:chExt cx="104775" cy="432048"/>
          </a:xfrm>
        </p:grpSpPr>
        <p:cxnSp>
          <p:nvCxnSpPr>
            <p:cNvPr id="140" name="Connecteur droit 139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Connecteur droit 140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Connecteur droit 141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4" name="Groupe 113"/>
          <p:cNvGrpSpPr/>
          <p:nvPr/>
        </p:nvGrpSpPr>
        <p:grpSpPr>
          <a:xfrm rot="16200000" flipV="1">
            <a:off x="3804351" y="2587739"/>
            <a:ext cx="104775" cy="432048"/>
            <a:chOff x="6410325" y="3773805"/>
            <a:chExt cx="104775" cy="432048"/>
          </a:xfrm>
        </p:grpSpPr>
        <p:cxnSp>
          <p:nvCxnSpPr>
            <p:cNvPr id="137" name="Connecteur droit 136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8" name="Connecteur droit 137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Connecteur droit 138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5" name="Groupe 114"/>
          <p:cNvGrpSpPr/>
          <p:nvPr/>
        </p:nvGrpSpPr>
        <p:grpSpPr>
          <a:xfrm rot="16200000" flipV="1">
            <a:off x="2745171" y="3799319"/>
            <a:ext cx="104775" cy="432048"/>
            <a:chOff x="6410325" y="3773805"/>
            <a:chExt cx="104775" cy="432048"/>
          </a:xfrm>
        </p:grpSpPr>
        <p:cxnSp>
          <p:nvCxnSpPr>
            <p:cNvPr id="134" name="Connecteur droit 133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Connecteur droit 134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6" name="Connecteur droit 135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6" name="Groupe 115"/>
          <p:cNvGrpSpPr/>
          <p:nvPr/>
        </p:nvGrpSpPr>
        <p:grpSpPr>
          <a:xfrm rot="16200000" flipV="1">
            <a:off x="2745171" y="2587739"/>
            <a:ext cx="104775" cy="432048"/>
            <a:chOff x="6410325" y="3773805"/>
            <a:chExt cx="104775" cy="432048"/>
          </a:xfrm>
        </p:grpSpPr>
        <p:cxnSp>
          <p:nvCxnSpPr>
            <p:cNvPr id="131" name="Connecteur droit 130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2" name="Connecteur droit 131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Connecteur droit 132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17" name="Connecteur droit 116"/>
          <p:cNvCxnSpPr/>
          <p:nvPr/>
        </p:nvCxnSpPr>
        <p:spPr>
          <a:xfrm rot="10800000" flipV="1">
            <a:off x="2901188" y="2926635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Connecteur droit 117"/>
          <p:cNvCxnSpPr/>
          <p:nvPr/>
        </p:nvCxnSpPr>
        <p:spPr>
          <a:xfrm rot="10800000" flipV="1">
            <a:off x="3686048" y="3612435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Connecteur droit 118"/>
          <p:cNvCxnSpPr/>
          <p:nvPr/>
        </p:nvCxnSpPr>
        <p:spPr>
          <a:xfrm rot="10800000" flipV="1">
            <a:off x="3686048" y="2926635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1" name="Groupe 120"/>
          <p:cNvGrpSpPr/>
          <p:nvPr/>
        </p:nvGrpSpPr>
        <p:grpSpPr>
          <a:xfrm rot="10800000" flipV="1">
            <a:off x="3491930" y="2884919"/>
            <a:ext cx="104775" cy="432048"/>
            <a:chOff x="6410325" y="3773805"/>
            <a:chExt cx="104775" cy="432048"/>
          </a:xfrm>
        </p:grpSpPr>
        <p:cxnSp>
          <p:nvCxnSpPr>
            <p:cNvPr id="128" name="Connecteur droit 127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Connecteur droit 128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Connecteur droit 129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" name="Groupe 121"/>
          <p:cNvGrpSpPr/>
          <p:nvPr/>
        </p:nvGrpSpPr>
        <p:grpSpPr>
          <a:xfrm rot="16200000" flipV="1">
            <a:off x="3469071" y="4195558"/>
            <a:ext cx="104775" cy="432048"/>
            <a:chOff x="6410325" y="3773805"/>
            <a:chExt cx="104775" cy="432048"/>
          </a:xfrm>
        </p:grpSpPr>
        <p:cxnSp>
          <p:nvCxnSpPr>
            <p:cNvPr id="125" name="Connecteur droit 124"/>
            <p:cNvCxnSpPr/>
            <p:nvPr/>
          </p:nvCxnSpPr>
          <p:spPr>
            <a:xfrm>
              <a:off x="6461523" y="3773805"/>
              <a:ext cx="0" cy="432048"/>
            </a:xfrm>
            <a:prstGeom prst="line">
              <a:avLst/>
            </a:prstGeom>
            <a:ln>
              <a:solidFill>
                <a:schemeClr val="bg1">
                  <a:lumMod val="50000"/>
                </a:schemeClr>
              </a:solidFill>
              <a:prstDash val="lgDash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Connecteur droit 125"/>
            <p:cNvCxnSpPr/>
            <p:nvPr/>
          </p:nvCxnSpPr>
          <p:spPr>
            <a:xfrm>
              <a:off x="6410325" y="3962400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Connecteur droit 126"/>
            <p:cNvCxnSpPr/>
            <p:nvPr/>
          </p:nvCxnSpPr>
          <p:spPr>
            <a:xfrm flipH="1">
              <a:off x="6410325" y="3952875"/>
              <a:ext cx="104775" cy="10477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3" name="Rectangle 122"/>
          <p:cNvSpPr/>
          <p:nvPr/>
        </p:nvSpPr>
        <p:spPr>
          <a:xfrm rot="16200000" flipV="1">
            <a:off x="3414132" y="3361302"/>
            <a:ext cx="720000" cy="86977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53" name="Rectangle 152"/>
          <p:cNvSpPr/>
          <p:nvPr/>
        </p:nvSpPr>
        <p:spPr>
          <a:xfrm rot="16200000" flipV="1">
            <a:off x="337512" y="3789372"/>
            <a:ext cx="4968240" cy="10221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grpSp>
        <p:nvGrpSpPr>
          <p:cNvPr id="69" name="Groupe 68"/>
          <p:cNvGrpSpPr/>
          <p:nvPr/>
        </p:nvGrpSpPr>
        <p:grpSpPr>
          <a:xfrm rot="5400000" flipV="1">
            <a:off x="2971753" y="5109260"/>
            <a:ext cx="693420" cy="720392"/>
            <a:chOff x="7520940" y="2506980"/>
            <a:chExt cx="693420" cy="720392"/>
          </a:xfrm>
        </p:grpSpPr>
        <p:sp>
          <p:nvSpPr>
            <p:cNvPr id="70" name="Forme libre 69"/>
            <p:cNvSpPr/>
            <p:nvPr/>
          </p:nvSpPr>
          <p:spPr>
            <a:xfrm>
              <a:off x="7589520" y="2506980"/>
              <a:ext cx="579120" cy="720000"/>
            </a:xfrm>
            <a:custGeom>
              <a:avLst/>
              <a:gdLst>
                <a:gd name="connsiteX0" fmla="*/ 0 w 579120"/>
                <a:gd name="connsiteY0" fmla="*/ 0 h 716280"/>
                <a:gd name="connsiteX1" fmla="*/ 0 w 579120"/>
                <a:gd name="connsiteY1" fmla="*/ 502920 h 716280"/>
                <a:gd name="connsiteX2" fmla="*/ 106680 w 579120"/>
                <a:gd name="connsiteY2" fmla="*/ 502920 h 716280"/>
                <a:gd name="connsiteX3" fmla="*/ 106680 w 579120"/>
                <a:gd name="connsiteY3" fmla="*/ 716280 h 716280"/>
                <a:gd name="connsiteX4" fmla="*/ 472440 w 579120"/>
                <a:gd name="connsiteY4" fmla="*/ 716280 h 716280"/>
                <a:gd name="connsiteX5" fmla="*/ 472440 w 579120"/>
                <a:gd name="connsiteY5" fmla="*/ 502920 h 716280"/>
                <a:gd name="connsiteX6" fmla="*/ 579120 w 579120"/>
                <a:gd name="connsiteY6" fmla="*/ 502920 h 716280"/>
                <a:gd name="connsiteX7" fmla="*/ 579120 w 579120"/>
                <a:gd name="connsiteY7" fmla="*/ 0 h 716280"/>
                <a:gd name="connsiteX8" fmla="*/ 0 w 579120"/>
                <a:gd name="connsiteY8" fmla="*/ 0 h 7162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9120" h="716280">
                  <a:moveTo>
                    <a:pt x="0" y="0"/>
                  </a:moveTo>
                  <a:lnTo>
                    <a:pt x="0" y="502920"/>
                  </a:lnTo>
                  <a:lnTo>
                    <a:pt x="106680" y="502920"/>
                  </a:lnTo>
                  <a:lnTo>
                    <a:pt x="106680" y="716280"/>
                  </a:lnTo>
                  <a:lnTo>
                    <a:pt x="472440" y="716280"/>
                  </a:lnTo>
                  <a:lnTo>
                    <a:pt x="472440" y="502920"/>
                  </a:lnTo>
                  <a:lnTo>
                    <a:pt x="579120" y="502920"/>
                  </a:lnTo>
                  <a:lnTo>
                    <a:pt x="57912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20000"/>
                <a:lumOff val="80000"/>
                <a:alpha val="75000"/>
              </a:schemeClr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71" name="Groupe 70"/>
            <p:cNvGrpSpPr/>
            <p:nvPr/>
          </p:nvGrpSpPr>
          <p:grpSpPr>
            <a:xfrm>
              <a:off x="7520940" y="2522220"/>
              <a:ext cx="83820" cy="457200"/>
              <a:chOff x="8229600" y="2522220"/>
              <a:chExt cx="83820" cy="457200"/>
            </a:xfrm>
          </p:grpSpPr>
          <p:cxnSp>
            <p:nvCxnSpPr>
              <p:cNvPr id="87" name="Connecteur droit 86"/>
              <p:cNvCxnSpPr/>
              <p:nvPr/>
            </p:nvCxnSpPr>
            <p:spPr>
              <a:xfrm flipH="1">
                <a:off x="8229600" y="2522220"/>
                <a:ext cx="8382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8" name="Connecteur droit 87"/>
              <p:cNvCxnSpPr/>
              <p:nvPr/>
            </p:nvCxnSpPr>
            <p:spPr>
              <a:xfrm flipH="1">
                <a:off x="8229600" y="2979420"/>
                <a:ext cx="8382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73" name="Rectangle 72"/>
            <p:cNvSpPr/>
            <p:nvPr/>
          </p:nvSpPr>
          <p:spPr>
            <a:xfrm>
              <a:off x="7592239" y="2516897"/>
              <a:ext cx="45719" cy="485383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rgbClr val="0070C0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sp>
          <p:nvSpPr>
            <p:cNvPr id="75" name="Rectangle 74"/>
            <p:cNvSpPr/>
            <p:nvPr/>
          </p:nvSpPr>
          <p:spPr>
            <a:xfrm>
              <a:off x="8118019" y="2516897"/>
              <a:ext cx="45719" cy="485383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rgbClr val="0070C0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grpSp>
          <p:nvGrpSpPr>
            <p:cNvPr id="76" name="Groupe 75"/>
            <p:cNvGrpSpPr/>
            <p:nvPr/>
          </p:nvGrpSpPr>
          <p:grpSpPr>
            <a:xfrm>
              <a:off x="8130540" y="2522220"/>
              <a:ext cx="83820" cy="457200"/>
              <a:chOff x="8229600" y="2522220"/>
              <a:chExt cx="83820" cy="457200"/>
            </a:xfrm>
          </p:grpSpPr>
          <p:cxnSp>
            <p:nvCxnSpPr>
              <p:cNvPr id="83" name="Connecteur droit 82"/>
              <p:cNvCxnSpPr/>
              <p:nvPr/>
            </p:nvCxnSpPr>
            <p:spPr>
              <a:xfrm flipH="1">
                <a:off x="8229600" y="2522220"/>
                <a:ext cx="8382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" name="Connecteur droit 84"/>
              <p:cNvCxnSpPr/>
              <p:nvPr/>
            </p:nvCxnSpPr>
            <p:spPr>
              <a:xfrm flipH="1">
                <a:off x="8229600" y="2979420"/>
                <a:ext cx="8382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78" name="Rectangle 77"/>
            <p:cNvSpPr/>
            <p:nvPr/>
          </p:nvSpPr>
          <p:spPr>
            <a:xfrm>
              <a:off x="8128283" y="2590413"/>
              <a:ext cx="63217" cy="335667"/>
            </a:xfrm>
            <a:prstGeom prst="rect">
              <a:avLst/>
            </a:prstGeom>
            <a:solidFill>
              <a:srgbClr val="FF0000"/>
            </a:solidFill>
            <a:ln w="127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0" name="Rectangle 79"/>
            <p:cNvSpPr/>
            <p:nvPr/>
          </p:nvSpPr>
          <p:spPr>
            <a:xfrm>
              <a:off x="7789080" y="2507372"/>
              <a:ext cx="180000" cy="72000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dirty="0" smtClean="0"/>
                <a:t>1</a:t>
              </a:r>
              <a:endParaRPr lang="fr-FR" dirty="0"/>
            </a:p>
          </p:txBody>
        </p:sp>
      </p:grpSp>
      <p:sp>
        <p:nvSpPr>
          <p:cNvPr id="155" name="Rectangle 154"/>
          <p:cNvSpPr/>
          <p:nvPr/>
        </p:nvSpPr>
        <p:spPr>
          <a:xfrm flipV="1">
            <a:off x="2771465" y="1291246"/>
            <a:ext cx="3233095" cy="7273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57" name="Rectangle 156"/>
          <p:cNvSpPr/>
          <p:nvPr/>
        </p:nvSpPr>
        <p:spPr>
          <a:xfrm flipV="1">
            <a:off x="2771465" y="6335686"/>
            <a:ext cx="3233095" cy="7273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59" name="Rectangle 158"/>
          <p:cNvSpPr/>
          <p:nvPr/>
        </p:nvSpPr>
        <p:spPr>
          <a:xfrm>
            <a:off x="3505200" y="1912620"/>
            <a:ext cx="3352800" cy="2964180"/>
          </a:xfrm>
          <a:prstGeom prst="rect">
            <a:avLst/>
          </a:prstGeom>
          <a:noFill/>
          <a:ln w="12700">
            <a:solidFill>
              <a:schemeClr val="tx1"/>
            </a:solidFill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93" name="Connecteur droit 92"/>
          <p:cNvCxnSpPr/>
          <p:nvPr/>
        </p:nvCxnSpPr>
        <p:spPr>
          <a:xfrm rot="10800000" flipV="1">
            <a:off x="2901188" y="3612435"/>
            <a:ext cx="0" cy="26670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Rectangle 107"/>
          <p:cNvSpPr/>
          <p:nvPr/>
        </p:nvSpPr>
        <p:spPr>
          <a:xfrm rot="16200000" flipV="1">
            <a:off x="2461631" y="3353683"/>
            <a:ext cx="720000" cy="102216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11" name="Rectangle 110"/>
          <p:cNvSpPr/>
          <p:nvPr/>
        </p:nvSpPr>
        <p:spPr>
          <a:xfrm rot="16200000" flipV="1">
            <a:off x="3109254" y="2679280"/>
            <a:ext cx="377190" cy="1451021"/>
          </a:xfrm>
          <a:prstGeom prst="rect">
            <a:avLst/>
          </a:prstGeom>
          <a:solidFill>
            <a:schemeClr val="bg1">
              <a:alpha val="75000"/>
            </a:schemeClr>
          </a:solidFill>
          <a:ln w="127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1</a:t>
            </a:r>
            <a:endParaRPr lang="fr-FR" dirty="0"/>
          </a:p>
        </p:txBody>
      </p:sp>
      <p:sp>
        <p:nvSpPr>
          <p:cNvPr id="163" name="ZoneTexte 162"/>
          <p:cNvSpPr txBox="1"/>
          <p:nvPr/>
        </p:nvSpPr>
        <p:spPr>
          <a:xfrm>
            <a:off x="7000875" y="5206365"/>
            <a:ext cx="159067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/>
              <a:t>Porte-projecteur</a:t>
            </a:r>
            <a:endParaRPr lang="fr-FR" sz="1200" dirty="0"/>
          </a:p>
        </p:txBody>
      </p:sp>
      <p:sp>
        <p:nvSpPr>
          <p:cNvPr id="164" name="ZoneTexte 163"/>
          <p:cNvSpPr txBox="1"/>
          <p:nvPr/>
        </p:nvSpPr>
        <p:spPr>
          <a:xfrm>
            <a:off x="3977641" y="5702764"/>
            <a:ext cx="149542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/>
              <a:t>Moteur NEMA 17</a:t>
            </a:r>
            <a:endParaRPr lang="fr-FR" sz="1200" dirty="0"/>
          </a:p>
        </p:txBody>
      </p:sp>
      <p:cxnSp>
        <p:nvCxnSpPr>
          <p:cNvPr id="165" name="Connecteur droit avec flèche 164"/>
          <p:cNvCxnSpPr/>
          <p:nvPr/>
        </p:nvCxnSpPr>
        <p:spPr>
          <a:xfrm flipH="1" flipV="1">
            <a:off x="6705600" y="4876800"/>
            <a:ext cx="335280" cy="335280"/>
          </a:xfrm>
          <a:prstGeom prst="straightConnector1">
            <a:avLst/>
          </a:prstGeom>
          <a:ln>
            <a:solidFill>
              <a:srgbClr val="7030A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Ellipse 73"/>
          <p:cNvSpPr/>
          <p:nvPr/>
        </p:nvSpPr>
        <p:spPr>
          <a:xfrm>
            <a:off x="3013710" y="1750695"/>
            <a:ext cx="3276600" cy="3248577"/>
          </a:xfrm>
          <a:prstGeom prst="ellipse">
            <a:avLst/>
          </a:prstGeom>
          <a:solidFill>
            <a:schemeClr val="accent5">
              <a:lumMod val="20000"/>
              <a:lumOff val="80000"/>
              <a:alpha val="75000"/>
            </a:schemeClr>
          </a:solidFill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fr-FR"/>
          </a:p>
        </p:txBody>
      </p:sp>
      <p:grpSp>
        <p:nvGrpSpPr>
          <p:cNvPr id="166" name="Groupe 165"/>
          <p:cNvGrpSpPr/>
          <p:nvPr/>
        </p:nvGrpSpPr>
        <p:grpSpPr>
          <a:xfrm>
            <a:off x="4358640" y="3108960"/>
            <a:ext cx="579120" cy="579120"/>
            <a:chOff x="4533900" y="2263140"/>
            <a:chExt cx="579120" cy="579120"/>
          </a:xfrm>
        </p:grpSpPr>
        <p:sp>
          <p:nvSpPr>
            <p:cNvPr id="167" name="Ellipse 166"/>
            <p:cNvSpPr/>
            <p:nvPr/>
          </p:nvSpPr>
          <p:spPr>
            <a:xfrm>
              <a:off x="4533900" y="2263140"/>
              <a:ext cx="579120" cy="579120"/>
            </a:xfrm>
            <a:prstGeom prst="ellipse">
              <a:avLst/>
            </a:prstGeom>
            <a:solidFill>
              <a:schemeClr val="accent5">
                <a:lumMod val="40000"/>
                <a:lumOff val="60000"/>
              </a:schemeClr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68" name="Ellipse 167"/>
            <p:cNvSpPr/>
            <p:nvPr/>
          </p:nvSpPr>
          <p:spPr>
            <a:xfrm>
              <a:off x="4663440" y="2392680"/>
              <a:ext cx="335280" cy="32004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cxnSp>
        <p:nvCxnSpPr>
          <p:cNvPr id="55" name="Connecteur droit 54"/>
          <p:cNvCxnSpPr/>
          <p:nvPr/>
        </p:nvCxnSpPr>
        <p:spPr>
          <a:xfrm>
            <a:off x="1261110" y="3390181"/>
            <a:ext cx="7600950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Connecteur droit 67"/>
          <p:cNvCxnSpPr/>
          <p:nvPr/>
        </p:nvCxnSpPr>
        <p:spPr>
          <a:xfrm>
            <a:off x="2425263" y="5482791"/>
            <a:ext cx="3861240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Arc 83"/>
          <p:cNvSpPr/>
          <p:nvPr/>
        </p:nvSpPr>
        <p:spPr>
          <a:xfrm flipH="1">
            <a:off x="2994660" y="1731645"/>
            <a:ext cx="3295650" cy="3295650"/>
          </a:xfrm>
          <a:prstGeom prst="arc">
            <a:avLst>
              <a:gd name="adj1" fmla="val 14338761"/>
              <a:gd name="adj2" fmla="val 7034799"/>
            </a:avLst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81" name="Connecteur droit 80"/>
          <p:cNvCxnSpPr/>
          <p:nvPr/>
        </p:nvCxnSpPr>
        <p:spPr>
          <a:xfrm rot="5400000">
            <a:off x="2613660" y="3437334"/>
            <a:ext cx="4076700" cy="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7445400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5">
            <a:lumMod val="20000"/>
            <a:lumOff val="80000"/>
          </a:schemeClr>
        </a:solidFill>
        <a:ln w="12700">
          <a:solidFill>
            <a:srgbClr val="0070C0"/>
          </a:solidFill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469</TotalTime>
  <Words>61</Words>
  <Application>Microsoft Office PowerPoint</Application>
  <PresentationFormat>Format A4 (210 x 297 mm)</PresentationFormat>
  <Paragraphs>23</Paragraphs>
  <Slides>2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Thème Office</vt:lpstr>
      <vt:lpstr>Présentation PowerPoint</vt:lpstr>
      <vt:lpstr>Présentation PowerPoint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René Maingonnat</dc:creator>
  <cp:lastModifiedBy>René Maingonnat</cp:lastModifiedBy>
  <cp:revision>29</cp:revision>
  <cp:lastPrinted>2020-08-10T09:57:01Z</cp:lastPrinted>
  <dcterms:created xsi:type="dcterms:W3CDTF">2020-08-09T08:17:09Z</dcterms:created>
  <dcterms:modified xsi:type="dcterms:W3CDTF">2020-08-10T10:27:16Z</dcterms:modified>
</cp:coreProperties>
</file>

<file path=docProps/thumbnail.jpeg>
</file>